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Lst>
  <p:sldIdLst>
    <p:sldId id="256" r:id="rId2"/>
    <p:sldId id="276" r:id="rId3"/>
    <p:sldId id="274" r:id="rId4"/>
    <p:sldId id="275" r:id="rId5"/>
    <p:sldId id="324" r:id="rId6"/>
    <p:sldId id="279" r:id="rId7"/>
    <p:sldId id="280" r:id="rId8"/>
    <p:sldId id="28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E6E6E6"/>
    <a:srgbClr val="008000"/>
    <a:srgbClr val="006666"/>
    <a:srgbClr val="FFFFF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06" autoAdjust="0"/>
    <p:restoredTop sz="94660"/>
  </p:normalViewPr>
  <p:slideViewPr>
    <p:cSldViewPr snapToGrid="0">
      <p:cViewPr varScale="1">
        <p:scale>
          <a:sx n="69" d="100"/>
          <a:sy n="69"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D054DF-C515-4741-B93C-3E83B7C8490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9754F2C0-D974-4971-AD13-490810BABB7D}">
      <dgm:prSet phldrT="[Text]"/>
      <dgm:spPr>
        <a:solidFill>
          <a:srgbClr val="C00000"/>
        </a:solidFill>
      </dgm:spPr>
      <dgm:t>
        <a:bodyPr/>
        <a:lstStyle/>
        <a:p>
          <a:r>
            <a:rPr lang="ar-IQ"/>
            <a:t>حالة وسطى</a:t>
          </a:r>
          <a:endParaRPr lang="en-US"/>
        </a:p>
      </dgm:t>
    </dgm:pt>
    <dgm:pt modelId="{F7C48A4D-2F06-444D-9AF8-1F6615E2CEAB}" type="parTrans" cxnId="{109EF9B5-9416-46F7-B4BA-943ABAC418CA}">
      <dgm:prSet/>
      <dgm:spPr/>
      <dgm:t>
        <a:bodyPr/>
        <a:lstStyle/>
        <a:p>
          <a:endParaRPr lang="en-US"/>
        </a:p>
      </dgm:t>
    </dgm:pt>
    <dgm:pt modelId="{669F76A6-50C0-4E92-BD20-BDB9FADCB0CB}" type="sibTrans" cxnId="{109EF9B5-9416-46F7-B4BA-943ABAC418CA}">
      <dgm:prSet/>
      <dgm:spPr/>
      <dgm:t>
        <a:bodyPr/>
        <a:lstStyle/>
        <a:p>
          <a:endParaRPr lang="en-US"/>
        </a:p>
      </dgm:t>
    </dgm:pt>
    <dgm:pt modelId="{2ABFEE6F-E4C2-4422-935A-92E764D092DA}">
      <dgm:prSet phldrT="[Text]"/>
      <dgm:spPr>
        <a:solidFill>
          <a:srgbClr val="C00000"/>
        </a:solidFill>
      </dgm:spPr>
      <dgm:t>
        <a:bodyPr/>
        <a:lstStyle/>
        <a:p>
          <a:r>
            <a:rPr lang="ar-IQ"/>
            <a:t>تنازل</a:t>
          </a:r>
          <a:endParaRPr lang="en-US"/>
        </a:p>
      </dgm:t>
    </dgm:pt>
    <dgm:pt modelId="{F18189F3-738F-4BF6-BBFE-0AD818A570E8}" type="parTrans" cxnId="{EBD0758F-4A27-450B-B74D-520D91B08C23}">
      <dgm:prSet/>
      <dgm:spPr>
        <a:ln>
          <a:solidFill>
            <a:schemeClr val="tx1"/>
          </a:solidFill>
        </a:ln>
      </dgm:spPr>
      <dgm:t>
        <a:bodyPr/>
        <a:lstStyle/>
        <a:p>
          <a:endParaRPr lang="en-US"/>
        </a:p>
      </dgm:t>
    </dgm:pt>
    <dgm:pt modelId="{872E904B-856D-4AD9-AFDB-FFA9D5EA3233}" type="sibTrans" cxnId="{EBD0758F-4A27-450B-B74D-520D91B08C23}">
      <dgm:prSet/>
      <dgm:spPr/>
      <dgm:t>
        <a:bodyPr/>
        <a:lstStyle/>
        <a:p>
          <a:endParaRPr lang="en-US"/>
        </a:p>
      </dgm:t>
    </dgm:pt>
    <dgm:pt modelId="{42892156-8F75-4607-B739-6259E1D31CEA}">
      <dgm:prSet phldrT="[Text]"/>
      <dgm:spPr>
        <a:solidFill>
          <a:srgbClr val="C00000"/>
        </a:solidFill>
      </dgm:spPr>
      <dgm:t>
        <a:bodyPr/>
        <a:lstStyle/>
        <a:p>
          <a:r>
            <a:rPr lang="ar-IQ" dirty="0"/>
            <a:t>هدف</a:t>
          </a:r>
          <a:endParaRPr lang="en-US" dirty="0"/>
        </a:p>
      </dgm:t>
    </dgm:pt>
    <dgm:pt modelId="{34BAF126-D71F-4B24-AAED-ADD00408517D}" type="parTrans" cxnId="{FF59673E-A52D-4F2D-BAC7-0E8324686ABC}">
      <dgm:prSet/>
      <dgm:spPr>
        <a:ln>
          <a:solidFill>
            <a:schemeClr val="tx1"/>
          </a:solidFill>
        </a:ln>
      </dgm:spPr>
      <dgm:t>
        <a:bodyPr/>
        <a:lstStyle/>
        <a:p>
          <a:endParaRPr lang="en-US"/>
        </a:p>
      </dgm:t>
    </dgm:pt>
    <dgm:pt modelId="{DF04CCA8-F6F7-4013-B2ED-0F16784E07E4}" type="sibTrans" cxnId="{FF59673E-A52D-4F2D-BAC7-0E8324686ABC}">
      <dgm:prSet/>
      <dgm:spPr/>
      <dgm:t>
        <a:bodyPr/>
        <a:lstStyle/>
        <a:p>
          <a:endParaRPr lang="en-US"/>
        </a:p>
      </dgm:t>
    </dgm:pt>
    <dgm:pt modelId="{F0009BDE-2DE4-4481-904E-AC9CFEC18753}">
      <dgm:prSet phldrT="[Text]"/>
      <dgm:spPr>
        <a:solidFill>
          <a:srgbClr val="C00000"/>
        </a:solidFill>
      </dgm:spPr>
      <dgm:t>
        <a:bodyPr/>
        <a:lstStyle/>
        <a:p>
          <a:r>
            <a:rPr lang="ar-IQ"/>
            <a:t>تنازل</a:t>
          </a:r>
          <a:endParaRPr lang="en-US"/>
        </a:p>
      </dgm:t>
    </dgm:pt>
    <dgm:pt modelId="{5AA02A45-5D0B-4D89-B668-61C4AFD218F6}" type="parTrans" cxnId="{017ED998-0F4F-4024-93A5-AFA60EC3567B}">
      <dgm:prSet/>
      <dgm:spPr>
        <a:ln>
          <a:solidFill>
            <a:schemeClr val="tx1"/>
          </a:solidFill>
        </a:ln>
      </dgm:spPr>
      <dgm:t>
        <a:bodyPr/>
        <a:lstStyle/>
        <a:p>
          <a:endParaRPr lang="en-US"/>
        </a:p>
      </dgm:t>
    </dgm:pt>
    <dgm:pt modelId="{F61035F5-A77C-40A5-812A-E17D62EE8AC6}" type="sibTrans" cxnId="{017ED998-0F4F-4024-93A5-AFA60EC3567B}">
      <dgm:prSet/>
      <dgm:spPr/>
      <dgm:t>
        <a:bodyPr/>
        <a:lstStyle/>
        <a:p>
          <a:endParaRPr lang="en-US"/>
        </a:p>
      </dgm:t>
    </dgm:pt>
    <dgm:pt modelId="{ADB8E47B-FEEF-4B58-AFD6-B8B9623B65D3}">
      <dgm:prSet phldrT="[Text]"/>
      <dgm:spPr>
        <a:solidFill>
          <a:srgbClr val="C00000"/>
        </a:solidFill>
      </dgm:spPr>
      <dgm:t>
        <a:bodyPr/>
        <a:lstStyle/>
        <a:p>
          <a:r>
            <a:rPr lang="ar-IQ"/>
            <a:t>هدف</a:t>
          </a:r>
          <a:endParaRPr lang="en-US"/>
        </a:p>
      </dgm:t>
    </dgm:pt>
    <dgm:pt modelId="{17B78D0E-2531-409F-8404-3929263ADEDD}" type="parTrans" cxnId="{0698EBC6-3759-4097-A8F2-7A339B1DFF38}">
      <dgm:prSet/>
      <dgm:spPr>
        <a:ln>
          <a:solidFill>
            <a:schemeClr val="tx1"/>
          </a:solidFill>
        </a:ln>
      </dgm:spPr>
      <dgm:t>
        <a:bodyPr/>
        <a:lstStyle/>
        <a:p>
          <a:endParaRPr lang="en-US"/>
        </a:p>
      </dgm:t>
    </dgm:pt>
    <dgm:pt modelId="{360DB738-D133-46DF-B91D-63002E3E085F}" type="sibTrans" cxnId="{0698EBC6-3759-4097-A8F2-7A339B1DFF38}">
      <dgm:prSet/>
      <dgm:spPr/>
      <dgm:t>
        <a:bodyPr/>
        <a:lstStyle/>
        <a:p>
          <a:endParaRPr lang="en-US"/>
        </a:p>
      </dgm:t>
    </dgm:pt>
    <dgm:pt modelId="{36061F86-B57D-474F-ADBA-CF061692D495}">
      <dgm:prSet/>
      <dgm:spPr>
        <a:solidFill>
          <a:srgbClr val="C00000"/>
        </a:solidFill>
      </dgm:spPr>
      <dgm:t>
        <a:bodyPr/>
        <a:lstStyle/>
        <a:p>
          <a:r>
            <a:rPr lang="ar-IQ"/>
            <a:t>ناقد</a:t>
          </a:r>
          <a:endParaRPr lang="en-US"/>
        </a:p>
      </dgm:t>
    </dgm:pt>
    <dgm:pt modelId="{30DA72B7-1EB9-4E65-95D8-FCF0FDB7378C}" type="parTrans" cxnId="{2BED777A-0386-4FA5-83F7-76B6FACFB272}">
      <dgm:prSet/>
      <dgm:spPr>
        <a:ln>
          <a:solidFill>
            <a:schemeClr val="tx1"/>
          </a:solidFill>
        </a:ln>
      </dgm:spPr>
      <dgm:t>
        <a:bodyPr/>
        <a:lstStyle/>
        <a:p>
          <a:endParaRPr lang="en-US"/>
        </a:p>
      </dgm:t>
    </dgm:pt>
    <dgm:pt modelId="{CCD6AD5C-CDC2-44D6-BF53-D337BB5F2495}" type="sibTrans" cxnId="{2BED777A-0386-4FA5-83F7-76B6FACFB272}">
      <dgm:prSet/>
      <dgm:spPr/>
      <dgm:t>
        <a:bodyPr/>
        <a:lstStyle/>
        <a:p>
          <a:endParaRPr lang="en-US"/>
        </a:p>
      </dgm:t>
    </dgm:pt>
    <dgm:pt modelId="{C8F865C1-2278-495F-A19F-F8D11FFBB3F5}">
      <dgm:prSet/>
      <dgm:spPr>
        <a:solidFill>
          <a:srgbClr val="C00000"/>
        </a:solidFill>
      </dgm:spPr>
      <dgm:t>
        <a:bodyPr/>
        <a:lstStyle/>
        <a:p>
          <a:r>
            <a:rPr lang="ar-IQ"/>
            <a:t>منقود</a:t>
          </a:r>
          <a:endParaRPr lang="en-US"/>
        </a:p>
      </dgm:t>
    </dgm:pt>
    <dgm:pt modelId="{EED790F2-4D72-4BC1-8332-9883C5265266}" type="parTrans" cxnId="{30155E9B-98A1-42A4-99EA-378F94AF2307}">
      <dgm:prSet/>
      <dgm:spPr>
        <a:ln>
          <a:solidFill>
            <a:schemeClr val="tx1"/>
          </a:solidFill>
        </a:ln>
      </dgm:spPr>
      <dgm:t>
        <a:bodyPr/>
        <a:lstStyle/>
        <a:p>
          <a:endParaRPr lang="en-US"/>
        </a:p>
      </dgm:t>
    </dgm:pt>
    <dgm:pt modelId="{EBD77E36-7B8A-43C5-AA6F-047946C5D7CB}" type="sibTrans" cxnId="{30155E9B-98A1-42A4-99EA-378F94AF2307}">
      <dgm:prSet/>
      <dgm:spPr/>
      <dgm:t>
        <a:bodyPr/>
        <a:lstStyle/>
        <a:p>
          <a:endParaRPr lang="en-US"/>
        </a:p>
      </dgm:t>
    </dgm:pt>
    <dgm:pt modelId="{4D9CF322-7375-40C5-A5AD-1F25E7952D15}" type="pres">
      <dgm:prSet presAssocID="{05D054DF-C515-4741-B93C-3E83B7C84901}" presName="diagram" presStyleCnt="0">
        <dgm:presLayoutVars>
          <dgm:chPref val="1"/>
          <dgm:dir/>
          <dgm:animOne val="branch"/>
          <dgm:animLvl val="lvl"/>
          <dgm:resizeHandles val="exact"/>
        </dgm:presLayoutVars>
      </dgm:prSet>
      <dgm:spPr/>
    </dgm:pt>
    <dgm:pt modelId="{AD231BF2-DC98-4126-8263-C5A2C1162F4E}" type="pres">
      <dgm:prSet presAssocID="{9754F2C0-D974-4971-AD13-490810BABB7D}" presName="root1" presStyleCnt="0"/>
      <dgm:spPr/>
    </dgm:pt>
    <dgm:pt modelId="{74C3B4B4-C4D3-4614-B6CC-FBE8DAB52497}" type="pres">
      <dgm:prSet presAssocID="{9754F2C0-D974-4971-AD13-490810BABB7D}" presName="LevelOneTextNode" presStyleLbl="node0" presStyleIdx="0" presStyleCnt="1" custScaleX="186305" custLinFactNeighborX="-2872">
        <dgm:presLayoutVars>
          <dgm:chPref val="3"/>
        </dgm:presLayoutVars>
      </dgm:prSet>
      <dgm:spPr/>
    </dgm:pt>
    <dgm:pt modelId="{EB6ADE0C-6645-4914-824E-1913231219FD}" type="pres">
      <dgm:prSet presAssocID="{9754F2C0-D974-4971-AD13-490810BABB7D}" presName="level2hierChild" presStyleCnt="0"/>
      <dgm:spPr/>
    </dgm:pt>
    <dgm:pt modelId="{6DA269E7-207D-4763-B000-8F798DA3FF90}" type="pres">
      <dgm:prSet presAssocID="{F18189F3-738F-4BF6-BBFE-0AD818A570E8}" presName="conn2-1" presStyleLbl="parChTrans1D2" presStyleIdx="0" presStyleCnt="2"/>
      <dgm:spPr/>
    </dgm:pt>
    <dgm:pt modelId="{FB6C92C6-E29F-4264-8E4C-C9F7EDE7DC49}" type="pres">
      <dgm:prSet presAssocID="{F18189F3-738F-4BF6-BBFE-0AD818A570E8}" presName="connTx" presStyleLbl="parChTrans1D2" presStyleIdx="0" presStyleCnt="2"/>
      <dgm:spPr/>
    </dgm:pt>
    <dgm:pt modelId="{BA85A80F-F9BE-40A6-AC91-888BCF007E6B}" type="pres">
      <dgm:prSet presAssocID="{2ABFEE6F-E4C2-4422-935A-92E764D092DA}" presName="root2" presStyleCnt="0"/>
      <dgm:spPr/>
    </dgm:pt>
    <dgm:pt modelId="{536D90FB-B24D-4C73-9957-DE02FAB0A8FC}" type="pres">
      <dgm:prSet presAssocID="{2ABFEE6F-E4C2-4422-935A-92E764D092DA}" presName="LevelTwoTextNode" presStyleLbl="node2" presStyleIdx="0" presStyleCnt="2">
        <dgm:presLayoutVars>
          <dgm:chPref val="3"/>
        </dgm:presLayoutVars>
      </dgm:prSet>
      <dgm:spPr/>
    </dgm:pt>
    <dgm:pt modelId="{11109289-43CC-479D-8955-3126F75A4FD6}" type="pres">
      <dgm:prSet presAssocID="{2ABFEE6F-E4C2-4422-935A-92E764D092DA}" presName="level3hierChild" presStyleCnt="0"/>
      <dgm:spPr/>
    </dgm:pt>
    <dgm:pt modelId="{BCA543D3-F3D7-4176-8201-EE81DEBB42AA}" type="pres">
      <dgm:prSet presAssocID="{34BAF126-D71F-4B24-AAED-ADD00408517D}" presName="conn2-1" presStyleLbl="parChTrans1D3" presStyleIdx="0" presStyleCnt="2"/>
      <dgm:spPr/>
    </dgm:pt>
    <dgm:pt modelId="{03650DF2-7E06-4D8D-A9C4-83476942A3BE}" type="pres">
      <dgm:prSet presAssocID="{34BAF126-D71F-4B24-AAED-ADD00408517D}" presName="connTx" presStyleLbl="parChTrans1D3" presStyleIdx="0" presStyleCnt="2"/>
      <dgm:spPr/>
    </dgm:pt>
    <dgm:pt modelId="{31078C7C-C805-4456-BB41-3AA28E2A0B09}" type="pres">
      <dgm:prSet presAssocID="{42892156-8F75-4607-B739-6259E1D31CEA}" presName="root2" presStyleCnt="0"/>
      <dgm:spPr/>
    </dgm:pt>
    <dgm:pt modelId="{AE57A512-6883-477E-BD8E-FA228618AC94}" type="pres">
      <dgm:prSet presAssocID="{42892156-8F75-4607-B739-6259E1D31CEA}" presName="LevelTwoTextNode" presStyleLbl="node3" presStyleIdx="0" presStyleCnt="2">
        <dgm:presLayoutVars>
          <dgm:chPref val="3"/>
        </dgm:presLayoutVars>
      </dgm:prSet>
      <dgm:spPr/>
    </dgm:pt>
    <dgm:pt modelId="{4C6F7AA3-C11D-4EAD-8BEF-88908AED4C56}" type="pres">
      <dgm:prSet presAssocID="{42892156-8F75-4607-B739-6259E1D31CEA}" presName="level3hierChild" presStyleCnt="0"/>
      <dgm:spPr/>
    </dgm:pt>
    <dgm:pt modelId="{125EBBBA-2AFA-4C5A-8C1B-A480AAF3A310}" type="pres">
      <dgm:prSet presAssocID="{30DA72B7-1EB9-4E65-95D8-FCF0FDB7378C}" presName="conn2-1" presStyleLbl="parChTrans1D4" presStyleIdx="0" presStyleCnt="2"/>
      <dgm:spPr/>
    </dgm:pt>
    <dgm:pt modelId="{F8BB26C9-69D1-44B5-922B-52B079683968}" type="pres">
      <dgm:prSet presAssocID="{30DA72B7-1EB9-4E65-95D8-FCF0FDB7378C}" presName="connTx" presStyleLbl="parChTrans1D4" presStyleIdx="0" presStyleCnt="2"/>
      <dgm:spPr/>
    </dgm:pt>
    <dgm:pt modelId="{C55CD66F-5F8A-47AA-8C65-E036EE879788}" type="pres">
      <dgm:prSet presAssocID="{36061F86-B57D-474F-ADBA-CF061692D495}" presName="root2" presStyleCnt="0"/>
      <dgm:spPr/>
    </dgm:pt>
    <dgm:pt modelId="{118BF3FE-A897-4C0D-A5A5-CCCD4A915029}" type="pres">
      <dgm:prSet presAssocID="{36061F86-B57D-474F-ADBA-CF061692D495}" presName="LevelTwoTextNode" presStyleLbl="node4" presStyleIdx="0" presStyleCnt="2">
        <dgm:presLayoutVars>
          <dgm:chPref val="3"/>
        </dgm:presLayoutVars>
      </dgm:prSet>
      <dgm:spPr/>
    </dgm:pt>
    <dgm:pt modelId="{04041770-32D4-4D83-9C5D-360710F6A40F}" type="pres">
      <dgm:prSet presAssocID="{36061F86-B57D-474F-ADBA-CF061692D495}" presName="level3hierChild" presStyleCnt="0"/>
      <dgm:spPr/>
    </dgm:pt>
    <dgm:pt modelId="{267C646C-5E65-44E2-BA85-3F0FE7216642}" type="pres">
      <dgm:prSet presAssocID="{5AA02A45-5D0B-4D89-B668-61C4AFD218F6}" presName="conn2-1" presStyleLbl="parChTrans1D2" presStyleIdx="1" presStyleCnt="2"/>
      <dgm:spPr/>
    </dgm:pt>
    <dgm:pt modelId="{091CB9CA-5759-4B78-9C41-574E037338B9}" type="pres">
      <dgm:prSet presAssocID="{5AA02A45-5D0B-4D89-B668-61C4AFD218F6}" presName="connTx" presStyleLbl="parChTrans1D2" presStyleIdx="1" presStyleCnt="2"/>
      <dgm:spPr/>
    </dgm:pt>
    <dgm:pt modelId="{F8BBE3C4-EE2B-48B8-BB18-75F6A1D1975A}" type="pres">
      <dgm:prSet presAssocID="{F0009BDE-2DE4-4481-904E-AC9CFEC18753}" presName="root2" presStyleCnt="0"/>
      <dgm:spPr/>
    </dgm:pt>
    <dgm:pt modelId="{293E738A-8A00-42D2-9BC3-976FBDC51F2D}" type="pres">
      <dgm:prSet presAssocID="{F0009BDE-2DE4-4481-904E-AC9CFEC18753}" presName="LevelTwoTextNode" presStyleLbl="node2" presStyleIdx="1" presStyleCnt="2">
        <dgm:presLayoutVars>
          <dgm:chPref val="3"/>
        </dgm:presLayoutVars>
      </dgm:prSet>
      <dgm:spPr/>
    </dgm:pt>
    <dgm:pt modelId="{6562155B-C769-4EE8-B268-8455BCAE6498}" type="pres">
      <dgm:prSet presAssocID="{F0009BDE-2DE4-4481-904E-AC9CFEC18753}" presName="level3hierChild" presStyleCnt="0"/>
      <dgm:spPr/>
    </dgm:pt>
    <dgm:pt modelId="{3DBD520C-B70C-4EF7-BFF2-4F96F03D288B}" type="pres">
      <dgm:prSet presAssocID="{17B78D0E-2531-409F-8404-3929263ADEDD}" presName="conn2-1" presStyleLbl="parChTrans1D3" presStyleIdx="1" presStyleCnt="2"/>
      <dgm:spPr/>
    </dgm:pt>
    <dgm:pt modelId="{53FBC615-E93C-451F-A4BC-1AE58D46E039}" type="pres">
      <dgm:prSet presAssocID="{17B78D0E-2531-409F-8404-3929263ADEDD}" presName="connTx" presStyleLbl="parChTrans1D3" presStyleIdx="1" presStyleCnt="2"/>
      <dgm:spPr/>
    </dgm:pt>
    <dgm:pt modelId="{619809B3-0302-48C9-8669-E04F86564748}" type="pres">
      <dgm:prSet presAssocID="{ADB8E47B-FEEF-4B58-AFD6-B8B9623B65D3}" presName="root2" presStyleCnt="0"/>
      <dgm:spPr/>
    </dgm:pt>
    <dgm:pt modelId="{A977B453-FD48-469D-BFFD-F3B0F5944E4A}" type="pres">
      <dgm:prSet presAssocID="{ADB8E47B-FEEF-4B58-AFD6-B8B9623B65D3}" presName="LevelTwoTextNode" presStyleLbl="node3" presStyleIdx="1" presStyleCnt="2">
        <dgm:presLayoutVars>
          <dgm:chPref val="3"/>
        </dgm:presLayoutVars>
      </dgm:prSet>
      <dgm:spPr/>
    </dgm:pt>
    <dgm:pt modelId="{0D045C9A-20CD-496C-864D-9DCD27575C3E}" type="pres">
      <dgm:prSet presAssocID="{ADB8E47B-FEEF-4B58-AFD6-B8B9623B65D3}" presName="level3hierChild" presStyleCnt="0"/>
      <dgm:spPr/>
    </dgm:pt>
    <dgm:pt modelId="{6FC3B19B-08EC-42BC-844E-F6DC69B4EE86}" type="pres">
      <dgm:prSet presAssocID="{EED790F2-4D72-4BC1-8332-9883C5265266}" presName="conn2-1" presStyleLbl="parChTrans1D4" presStyleIdx="1" presStyleCnt="2"/>
      <dgm:spPr/>
    </dgm:pt>
    <dgm:pt modelId="{C3BE6EC6-F182-4981-9D95-A4285229C302}" type="pres">
      <dgm:prSet presAssocID="{EED790F2-4D72-4BC1-8332-9883C5265266}" presName="connTx" presStyleLbl="parChTrans1D4" presStyleIdx="1" presStyleCnt="2"/>
      <dgm:spPr/>
    </dgm:pt>
    <dgm:pt modelId="{0FC2E593-8B14-4E1F-883D-CB171CBA4AA2}" type="pres">
      <dgm:prSet presAssocID="{C8F865C1-2278-495F-A19F-F8D11FFBB3F5}" presName="root2" presStyleCnt="0"/>
      <dgm:spPr/>
    </dgm:pt>
    <dgm:pt modelId="{10CD848F-16DE-4397-98C2-6BD28C999D3A}" type="pres">
      <dgm:prSet presAssocID="{C8F865C1-2278-495F-A19F-F8D11FFBB3F5}" presName="LevelTwoTextNode" presStyleLbl="node4" presStyleIdx="1" presStyleCnt="2">
        <dgm:presLayoutVars>
          <dgm:chPref val="3"/>
        </dgm:presLayoutVars>
      </dgm:prSet>
      <dgm:spPr/>
    </dgm:pt>
    <dgm:pt modelId="{9B6CB235-80E6-45DA-BBC4-0E94FE5E87A6}" type="pres">
      <dgm:prSet presAssocID="{C8F865C1-2278-495F-A19F-F8D11FFBB3F5}" presName="level3hierChild" presStyleCnt="0"/>
      <dgm:spPr/>
    </dgm:pt>
  </dgm:ptLst>
  <dgm:cxnLst>
    <dgm:cxn modelId="{9D3F1002-3192-4E76-BF5A-4CB7CD9B82AD}" type="presOf" srcId="{17B78D0E-2531-409F-8404-3929263ADEDD}" destId="{53FBC615-E93C-451F-A4BC-1AE58D46E039}" srcOrd="1" destOrd="0" presId="urn:microsoft.com/office/officeart/2005/8/layout/hierarchy2"/>
    <dgm:cxn modelId="{483FFF03-7A64-4EC5-AEA1-2052E53015E7}" type="presOf" srcId="{5AA02A45-5D0B-4D89-B668-61C4AFD218F6}" destId="{091CB9CA-5759-4B78-9C41-574E037338B9}" srcOrd="1" destOrd="0" presId="urn:microsoft.com/office/officeart/2005/8/layout/hierarchy2"/>
    <dgm:cxn modelId="{9930A322-6340-41FD-AA8E-9E9D93584620}" type="presOf" srcId="{42892156-8F75-4607-B739-6259E1D31CEA}" destId="{AE57A512-6883-477E-BD8E-FA228618AC94}" srcOrd="0" destOrd="0" presId="urn:microsoft.com/office/officeart/2005/8/layout/hierarchy2"/>
    <dgm:cxn modelId="{223FF132-D57D-4A49-8CF4-DBE3843F5901}" type="presOf" srcId="{F18189F3-738F-4BF6-BBFE-0AD818A570E8}" destId="{6DA269E7-207D-4763-B000-8F798DA3FF90}" srcOrd="0" destOrd="0" presId="urn:microsoft.com/office/officeart/2005/8/layout/hierarchy2"/>
    <dgm:cxn modelId="{18442F34-BCF6-482C-B399-3FCA06F053E4}" type="presOf" srcId="{F18189F3-738F-4BF6-BBFE-0AD818A570E8}" destId="{FB6C92C6-E29F-4264-8E4C-C9F7EDE7DC49}" srcOrd="1" destOrd="0" presId="urn:microsoft.com/office/officeart/2005/8/layout/hierarchy2"/>
    <dgm:cxn modelId="{F29F2938-9976-4723-9C00-2A2CF2D2044E}" type="presOf" srcId="{C8F865C1-2278-495F-A19F-F8D11FFBB3F5}" destId="{10CD848F-16DE-4397-98C2-6BD28C999D3A}" srcOrd="0" destOrd="0" presId="urn:microsoft.com/office/officeart/2005/8/layout/hierarchy2"/>
    <dgm:cxn modelId="{815DD439-19A3-42AE-94BF-466936A80DD9}" type="presOf" srcId="{34BAF126-D71F-4B24-AAED-ADD00408517D}" destId="{BCA543D3-F3D7-4176-8201-EE81DEBB42AA}" srcOrd="0" destOrd="0" presId="urn:microsoft.com/office/officeart/2005/8/layout/hierarchy2"/>
    <dgm:cxn modelId="{FF59673E-A52D-4F2D-BAC7-0E8324686ABC}" srcId="{2ABFEE6F-E4C2-4422-935A-92E764D092DA}" destId="{42892156-8F75-4607-B739-6259E1D31CEA}" srcOrd="0" destOrd="0" parTransId="{34BAF126-D71F-4B24-AAED-ADD00408517D}" sibTransId="{DF04CCA8-F6F7-4013-B2ED-0F16784E07E4}"/>
    <dgm:cxn modelId="{C9E19365-9648-49D3-A494-8BB473CF003F}" type="presOf" srcId="{30DA72B7-1EB9-4E65-95D8-FCF0FDB7378C}" destId="{F8BB26C9-69D1-44B5-922B-52B079683968}" srcOrd="1" destOrd="0" presId="urn:microsoft.com/office/officeart/2005/8/layout/hierarchy2"/>
    <dgm:cxn modelId="{8B82456E-57A5-47C1-935A-36B7B6216ECB}" type="presOf" srcId="{30DA72B7-1EB9-4E65-95D8-FCF0FDB7378C}" destId="{125EBBBA-2AFA-4C5A-8C1B-A480AAF3A310}" srcOrd="0" destOrd="0" presId="urn:microsoft.com/office/officeart/2005/8/layout/hierarchy2"/>
    <dgm:cxn modelId="{2BED777A-0386-4FA5-83F7-76B6FACFB272}" srcId="{42892156-8F75-4607-B739-6259E1D31CEA}" destId="{36061F86-B57D-474F-ADBA-CF061692D495}" srcOrd="0" destOrd="0" parTransId="{30DA72B7-1EB9-4E65-95D8-FCF0FDB7378C}" sibTransId="{CCD6AD5C-CDC2-44D6-BF53-D337BB5F2495}"/>
    <dgm:cxn modelId="{C6627D7A-768B-4395-A24A-FB5A91E3A425}" type="presOf" srcId="{17B78D0E-2531-409F-8404-3929263ADEDD}" destId="{3DBD520C-B70C-4EF7-BFF2-4F96F03D288B}" srcOrd="0" destOrd="0" presId="urn:microsoft.com/office/officeart/2005/8/layout/hierarchy2"/>
    <dgm:cxn modelId="{CD96857F-2FB0-4993-8D07-8C44DBD211AA}" type="presOf" srcId="{F0009BDE-2DE4-4481-904E-AC9CFEC18753}" destId="{293E738A-8A00-42D2-9BC3-976FBDC51F2D}" srcOrd="0" destOrd="0" presId="urn:microsoft.com/office/officeart/2005/8/layout/hierarchy2"/>
    <dgm:cxn modelId="{5B5BDF82-B2B7-4D7C-B00D-AB1CCAFC488A}" type="presOf" srcId="{36061F86-B57D-474F-ADBA-CF061692D495}" destId="{118BF3FE-A897-4C0D-A5A5-CCCD4A915029}" srcOrd="0" destOrd="0" presId="urn:microsoft.com/office/officeart/2005/8/layout/hierarchy2"/>
    <dgm:cxn modelId="{EBD0758F-4A27-450B-B74D-520D91B08C23}" srcId="{9754F2C0-D974-4971-AD13-490810BABB7D}" destId="{2ABFEE6F-E4C2-4422-935A-92E764D092DA}" srcOrd="0" destOrd="0" parTransId="{F18189F3-738F-4BF6-BBFE-0AD818A570E8}" sibTransId="{872E904B-856D-4AD9-AFDB-FFA9D5EA3233}"/>
    <dgm:cxn modelId="{017ED998-0F4F-4024-93A5-AFA60EC3567B}" srcId="{9754F2C0-D974-4971-AD13-490810BABB7D}" destId="{F0009BDE-2DE4-4481-904E-AC9CFEC18753}" srcOrd="1" destOrd="0" parTransId="{5AA02A45-5D0B-4D89-B668-61C4AFD218F6}" sibTransId="{F61035F5-A77C-40A5-812A-E17D62EE8AC6}"/>
    <dgm:cxn modelId="{30155E9B-98A1-42A4-99EA-378F94AF2307}" srcId="{ADB8E47B-FEEF-4B58-AFD6-B8B9623B65D3}" destId="{C8F865C1-2278-495F-A19F-F8D11FFBB3F5}" srcOrd="0" destOrd="0" parTransId="{EED790F2-4D72-4BC1-8332-9883C5265266}" sibTransId="{EBD77E36-7B8A-43C5-AA6F-047946C5D7CB}"/>
    <dgm:cxn modelId="{168745A9-1F9D-4C0D-B1A3-DA118EA4F897}" type="presOf" srcId="{ADB8E47B-FEEF-4B58-AFD6-B8B9623B65D3}" destId="{A977B453-FD48-469D-BFFD-F3B0F5944E4A}" srcOrd="0" destOrd="0" presId="urn:microsoft.com/office/officeart/2005/8/layout/hierarchy2"/>
    <dgm:cxn modelId="{5F8B4FAE-B066-46B9-8C64-F237A6B7609B}" type="presOf" srcId="{9754F2C0-D974-4971-AD13-490810BABB7D}" destId="{74C3B4B4-C4D3-4614-B6CC-FBE8DAB52497}" srcOrd="0" destOrd="0" presId="urn:microsoft.com/office/officeart/2005/8/layout/hierarchy2"/>
    <dgm:cxn modelId="{D59C8DB4-30A7-46FA-AEBA-1B1BB88DD390}" type="presOf" srcId="{EED790F2-4D72-4BC1-8332-9883C5265266}" destId="{C3BE6EC6-F182-4981-9D95-A4285229C302}" srcOrd="1" destOrd="0" presId="urn:microsoft.com/office/officeart/2005/8/layout/hierarchy2"/>
    <dgm:cxn modelId="{7FD818B5-D9DB-4A47-96CF-DFAF51E2A8E5}" type="presOf" srcId="{34BAF126-D71F-4B24-AAED-ADD00408517D}" destId="{03650DF2-7E06-4D8D-A9C4-83476942A3BE}" srcOrd="1" destOrd="0" presId="urn:microsoft.com/office/officeart/2005/8/layout/hierarchy2"/>
    <dgm:cxn modelId="{109EF9B5-9416-46F7-B4BA-943ABAC418CA}" srcId="{05D054DF-C515-4741-B93C-3E83B7C84901}" destId="{9754F2C0-D974-4971-AD13-490810BABB7D}" srcOrd="0" destOrd="0" parTransId="{F7C48A4D-2F06-444D-9AF8-1F6615E2CEAB}" sibTransId="{669F76A6-50C0-4E92-BD20-BDB9FADCB0CB}"/>
    <dgm:cxn modelId="{C18237BD-8D8D-4580-A9AF-E92F5BC69EA1}" type="presOf" srcId="{EED790F2-4D72-4BC1-8332-9883C5265266}" destId="{6FC3B19B-08EC-42BC-844E-F6DC69B4EE86}" srcOrd="0" destOrd="0" presId="urn:microsoft.com/office/officeart/2005/8/layout/hierarchy2"/>
    <dgm:cxn modelId="{0698EBC6-3759-4097-A8F2-7A339B1DFF38}" srcId="{F0009BDE-2DE4-4481-904E-AC9CFEC18753}" destId="{ADB8E47B-FEEF-4B58-AFD6-B8B9623B65D3}" srcOrd="0" destOrd="0" parTransId="{17B78D0E-2531-409F-8404-3929263ADEDD}" sibTransId="{360DB738-D133-46DF-B91D-63002E3E085F}"/>
    <dgm:cxn modelId="{4E5B6FD6-D547-448B-9B6C-9433F8B375FA}" type="presOf" srcId="{5AA02A45-5D0B-4D89-B668-61C4AFD218F6}" destId="{267C646C-5E65-44E2-BA85-3F0FE7216642}" srcOrd="0" destOrd="0" presId="urn:microsoft.com/office/officeart/2005/8/layout/hierarchy2"/>
    <dgm:cxn modelId="{9CE8A5DD-15D9-4A80-AB1D-8E55E8887E7F}" type="presOf" srcId="{2ABFEE6F-E4C2-4422-935A-92E764D092DA}" destId="{536D90FB-B24D-4C73-9957-DE02FAB0A8FC}" srcOrd="0" destOrd="0" presId="urn:microsoft.com/office/officeart/2005/8/layout/hierarchy2"/>
    <dgm:cxn modelId="{BAEB7FF0-819B-4B86-AA71-450552F2C884}" type="presOf" srcId="{05D054DF-C515-4741-B93C-3E83B7C84901}" destId="{4D9CF322-7375-40C5-A5AD-1F25E7952D15}" srcOrd="0" destOrd="0" presId="urn:microsoft.com/office/officeart/2005/8/layout/hierarchy2"/>
    <dgm:cxn modelId="{6CF54159-E6F3-43A8-BCC9-1E4A619F833D}" type="presParOf" srcId="{4D9CF322-7375-40C5-A5AD-1F25E7952D15}" destId="{AD231BF2-DC98-4126-8263-C5A2C1162F4E}" srcOrd="0" destOrd="0" presId="urn:microsoft.com/office/officeart/2005/8/layout/hierarchy2"/>
    <dgm:cxn modelId="{9BD3EAB4-13DD-4D95-BB6C-DD5843D031DD}" type="presParOf" srcId="{AD231BF2-DC98-4126-8263-C5A2C1162F4E}" destId="{74C3B4B4-C4D3-4614-B6CC-FBE8DAB52497}" srcOrd="0" destOrd="0" presId="urn:microsoft.com/office/officeart/2005/8/layout/hierarchy2"/>
    <dgm:cxn modelId="{7EF6E56E-287E-40F8-9196-BB3DB3109D8E}" type="presParOf" srcId="{AD231BF2-DC98-4126-8263-C5A2C1162F4E}" destId="{EB6ADE0C-6645-4914-824E-1913231219FD}" srcOrd="1" destOrd="0" presId="urn:microsoft.com/office/officeart/2005/8/layout/hierarchy2"/>
    <dgm:cxn modelId="{D94EF336-887F-4642-9FDD-14886035C601}" type="presParOf" srcId="{EB6ADE0C-6645-4914-824E-1913231219FD}" destId="{6DA269E7-207D-4763-B000-8F798DA3FF90}" srcOrd="0" destOrd="0" presId="urn:microsoft.com/office/officeart/2005/8/layout/hierarchy2"/>
    <dgm:cxn modelId="{0CBBFFD9-D81E-4D4F-8AE1-3C352DB2A76F}" type="presParOf" srcId="{6DA269E7-207D-4763-B000-8F798DA3FF90}" destId="{FB6C92C6-E29F-4264-8E4C-C9F7EDE7DC49}" srcOrd="0" destOrd="0" presId="urn:microsoft.com/office/officeart/2005/8/layout/hierarchy2"/>
    <dgm:cxn modelId="{575643D7-0FEB-4311-9394-19EB2CF7AEFE}" type="presParOf" srcId="{EB6ADE0C-6645-4914-824E-1913231219FD}" destId="{BA85A80F-F9BE-40A6-AC91-888BCF007E6B}" srcOrd="1" destOrd="0" presId="urn:microsoft.com/office/officeart/2005/8/layout/hierarchy2"/>
    <dgm:cxn modelId="{9BA939E0-616A-42D6-AAF0-434814E7512B}" type="presParOf" srcId="{BA85A80F-F9BE-40A6-AC91-888BCF007E6B}" destId="{536D90FB-B24D-4C73-9957-DE02FAB0A8FC}" srcOrd="0" destOrd="0" presId="urn:microsoft.com/office/officeart/2005/8/layout/hierarchy2"/>
    <dgm:cxn modelId="{FB24D0F9-87DF-412A-8E2C-0D7DD60CD8EA}" type="presParOf" srcId="{BA85A80F-F9BE-40A6-AC91-888BCF007E6B}" destId="{11109289-43CC-479D-8955-3126F75A4FD6}" srcOrd="1" destOrd="0" presId="urn:microsoft.com/office/officeart/2005/8/layout/hierarchy2"/>
    <dgm:cxn modelId="{9BACB9F0-9A1B-4D88-BBEC-AE474A73BAEA}" type="presParOf" srcId="{11109289-43CC-479D-8955-3126F75A4FD6}" destId="{BCA543D3-F3D7-4176-8201-EE81DEBB42AA}" srcOrd="0" destOrd="0" presId="urn:microsoft.com/office/officeart/2005/8/layout/hierarchy2"/>
    <dgm:cxn modelId="{4518A42A-FC22-4A72-9EF6-EC8E8955CCDF}" type="presParOf" srcId="{BCA543D3-F3D7-4176-8201-EE81DEBB42AA}" destId="{03650DF2-7E06-4D8D-A9C4-83476942A3BE}" srcOrd="0" destOrd="0" presId="urn:microsoft.com/office/officeart/2005/8/layout/hierarchy2"/>
    <dgm:cxn modelId="{2C7DEBC7-9A01-4E9D-A1C8-6FD80B01818F}" type="presParOf" srcId="{11109289-43CC-479D-8955-3126F75A4FD6}" destId="{31078C7C-C805-4456-BB41-3AA28E2A0B09}" srcOrd="1" destOrd="0" presId="urn:microsoft.com/office/officeart/2005/8/layout/hierarchy2"/>
    <dgm:cxn modelId="{006E60C3-BD01-4864-8883-C7C5ED8761B5}" type="presParOf" srcId="{31078C7C-C805-4456-BB41-3AA28E2A0B09}" destId="{AE57A512-6883-477E-BD8E-FA228618AC94}" srcOrd="0" destOrd="0" presId="urn:microsoft.com/office/officeart/2005/8/layout/hierarchy2"/>
    <dgm:cxn modelId="{7466AB4C-8D54-403A-BCA1-CF316283CE0D}" type="presParOf" srcId="{31078C7C-C805-4456-BB41-3AA28E2A0B09}" destId="{4C6F7AA3-C11D-4EAD-8BEF-88908AED4C56}" srcOrd="1" destOrd="0" presId="urn:microsoft.com/office/officeart/2005/8/layout/hierarchy2"/>
    <dgm:cxn modelId="{7F6579E3-CD0E-4ADE-AA64-71638B3C4153}" type="presParOf" srcId="{4C6F7AA3-C11D-4EAD-8BEF-88908AED4C56}" destId="{125EBBBA-2AFA-4C5A-8C1B-A480AAF3A310}" srcOrd="0" destOrd="0" presId="urn:microsoft.com/office/officeart/2005/8/layout/hierarchy2"/>
    <dgm:cxn modelId="{1BEDB62A-D8B4-4A5D-868A-1E0516031B9D}" type="presParOf" srcId="{125EBBBA-2AFA-4C5A-8C1B-A480AAF3A310}" destId="{F8BB26C9-69D1-44B5-922B-52B079683968}" srcOrd="0" destOrd="0" presId="urn:microsoft.com/office/officeart/2005/8/layout/hierarchy2"/>
    <dgm:cxn modelId="{7DF39431-0137-4EED-A77C-99A370F8DC27}" type="presParOf" srcId="{4C6F7AA3-C11D-4EAD-8BEF-88908AED4C56}" destId="{C55CD66F-5F8A-47AA-8C65-E036EE879788}" srcOrd="1" destOrd="0" presId="urn:microsoft.com/office/officeart/2005/8/layout/hierarchy2"/>
    <dgm:cxn modelId="{51404156-98C4-46AA-A3C0-43EC6CA28C22}" type="presParOf" srcId="{C55CD66F-5F8A-47AA-8C65-E036EE879788}" destId="{118BF3FE-A897-4C0D-A5A5-CCCD4A915029}" srcOrd="0" destOrd="0" presId="urn:microsoft.com/office/officeart/2005/8/layout/hierarchy2"/>
    <dgm:cxn modelId="{7AFC33F5-8B8C-4673-8A71-B643FF50CAD9}" type="presParOf" srcId="{C55CD66F-5F8A-47AA-8C65-E036EE879788}" destId="{04041770-32D4-4D83-9C5D-360710F6A40F}" srcOrd="1" destOrd="0" presId="urn:microsoft.com/office/officeart/2005/8/layout/hierarchy2"/>
    <dgm:cxn modelId="{2FA1AB70-A85D-444B-BB6C-E8FF34E987F6}" type="presParOf" srcId="{EB6ADE0C-6645-4914-824E-1913231219FD}" destId="{267C646C-5E65-44E2-BA85-3F0FE7216642}" srcOrd="2" destOrd="0" presId="urn:microsoft.com/office/officeart/2005/8/layout/hierarchy2"/>
    <dgm:cxn modelId="{45E9B60F-1C50-42B6-8E91-8B224AC71334}" type="presParOf" srcId="{267C646C-5E65-44E2-BA85-3F0FE7216642}" destId="{091CB9CA-5759-4B78-9C41-574E037338B9}" srcOrd="0" destOrd="0" presId="urn:microsoft.com/office/officeart/2005/8/layout/hierarchy2"/>
    <dgm:cxn modelId="{BD630A48-F85F-4152-8A0A-F324852C5AE4}" type="presParOf" srcId="{EB6ADE0C-6645-4914-824E-1913231219FD}" destId="{F8BBE3C4-EE2B-48B8-BB18-75F6A1D1975A}" srcOrd="3" destOrd="0" presId="urn:microsoft.com/office/officeart/2005/8/layout/hierarchy2"/>
    <dgm:cxn modelId="{7C67C552-DBD1-41E2-B4EA-E82E38BADFFD}" type="presParOf" srcId="{F8BBE3C4-EE2B-48B8-BB18-75F6A1D1975A}" destId="{293E738A-8A00-42D2-9BC3-976FBDC51F2D}" srcOrd="0" destOrd="0" presId="urn:microsoft.com/office/officeart/2005/8/layout/hierarchy2"/>
    <dgm:cxn modelId="{1DFD4E30-D2E6-4B10-B517-4FD0CBBB172B}" type="presParOf" srcId="{F8BBE3C4-EE2B-48B8-BB18-75F6A1D1975A}" destId="{6562155B-C769-4EE8-B268-8455BCAE6498}" srcOrd="1" destOrd="0" presId="urn:microsoft.com/office/officeart/2005/8/layout/hierarchy2"/>
    <dgm:cxn modelId="{3220A589-8048-40AE-98CD-6A9666E4BE94}" type="presParOf" srcId="{6562155B-C769-4EE8-B268-8455BCAE6498}" destId="{3DBD520C-B70C-4EF7-BFF2-4F96F03D288B}" srcOrd="0" destOrd="0" presId="urn:microsoft.com/office/officeart/2005/8/layout/hierarchy2"/>
    <dgm:cxn modelId="{F6999B41-D09E-42C1-A1A0-9B735A9FA32A}" type="presParOf" srcId="{3DBD520C-B70C-4EF7-BFF2-4F96F03D288B}" destId="{53FBC615-E93C-451F-A4BC-1AE58D46E039}" srcOrd="0" destOrd="0" presId="urn:microsoft.com/office/officeart/2005/8/layout/hierarchy2"/>
    <dgm:cxn modelId="{BF297D81-5166-4028-8238-F53262E7D0DD}" type="presParOf" srcId="{6562155B-C769-4EE8-B268-8455BCAE6498}" destId="{619809B3-0302-48C9-8669-E04F86564748}" srcOrd="1" destOrd="0" presId="urn:microsoft.com/office/officeart/2005/8/layout/hierarchy2"/>
    <dgm:cxn modelId="{7FAD2589-0658-466A-A9BF-AC570C440D9E}" type="presParOf" srcId="{619809B3-0302-48C9-8669-E04F86564748}" destId="{A977B453-FD48-469D-BFFD-F3B0F5944E4A}" srcOrd="0" destOrd="0" presId="urn:microsoft.com/office/officeart/2005/8/layout/hierarchy2"/>
    <dgm:cxn modelId="{C37F4CD3-6AA5-4AFC-A58F-9506D0C52E65}" type="presParOf" srcId="{619809B3-0302-48C9-8669-E04F86564748}" destId="{0D045C9A-20CD-496C-864D-9DCD27575C3E}" srcOrd="1" destOrd="0" presId="urn:microsoft.com/office/officeart/2005/8/layout/hierarchy2"/>
    <dgm:cxn modelId="{C37507E0-E49A-4630-868D-F1B65A7056ED}" type="presParOf" srcId="{0D045C9A-20CD-496C-864D-9DCD27575C3E}" destId="{6FC3B19B-08EC-42BC-844E-F6DC69B4EE86}" srcOrd="0" destOrd="0" presId="urn:microsoft.com/office/officeart/2005/8/layout/hierarchy2"/>
    <dgm:cxn modelId="{195059B6-97E2-46FD-8E8D-F5FEDCC50080}" type="presParOf" srcId="{6FC3B19B-08EC-42BC-844E-F6DC69B4EE86}" destId="{C3BE6EC6-F182-4981-9D95-A4285229C302}" srcOrd="0" destOrd="0" presId="urn:microsoft.com/office/officeart/2005/8/layout/hierarchy2"/>
    <dgm:cxn modelId="{16898F48-9B3D-4FC7-A0C3-9077638A27C3}" type="presParOf" srcId="{0D045C9A-20CD-496C-864D-9DCD27575C3E}" destId="{0FC2E593-8B14-4E1F-883D-CB171CBA4AA2}" srcOrd="1" destOrd="0" presId="urn:microsoft.com/office/officeart/2005/8/layout/hierarchy2"/>
    <dgm:cxn modelId="{111CA660-45DF-456E-9368-9308C1FC07F0}" type="presParOf" srcId="{0FC2E593-8B14-4E1F-883D-CB171CBA4AA2}" destId="{10CD848F-16DE-4397-98C2-6BD28C999D3A}" srcOrd="0" destOrd="0" presId="urn:microsoft.com/office/officeart/2005/8/layout/hierarchy2"/>
    <dgm:cxn modelId="{E2FB1A67-9BFB-4DA2-8491-9504FFB9D561}" type="presParOf" srcId="{0FC2E593-8B14-4E1F-883D-CB171CBA4AA2}" destId="{9B6CB235-80E6-45DA-BBC4-0E94FE5E87A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D054DF-C515-4741-B93C-3E83B7C8490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ADB8E47B-FEEF-4B58-AFD6-B8B9623B65D3}">
      <dgm:prSet phldrT="[Text]"/>
      <dgm:spPr>
        <a:solidFill>
          <a:srgbClr val="C00000"/>
        </a:solidFill>
      </dgm:spPr>
      <dgm:t>
        <a:bodyPr/>
        <a:lstStyle/>
        <a:p>
          <a:r>
            <a:rPr lang="ar-IQ" dirty="0"/>
            <a:t>هدف</a:t>
          </a:r>
          <a:endParaRPr lang="en-US" dirty="0"/>
        </a:p>
      </dgm:t>
    </dgm:pt>
    <dgm:pt modelId="{17B78D0E-2531-409F-8404-3929263ADEDD}" type="parTrans" cxnId="{0698EBC6-3759-4097-A8F2-7A339B1DFF38}">
      <dgm:prSet/>
      <dgm:spPr/>
      <dgm:t>
        <a:bodyPr/>
        <a:lstStyle/>
        <a:p>
          <a:endParaRPr lang="en-US"/>
        </a:p>
      </dgm:t>
    </dgm:pt>
    <dgm:pt modelId="{360DB738-D133-46DF-B91D-63002E3E085F}" type="sibTrans" cxnId="{0698EBC6-3759-4097-A8F2-7A339B1DFF38}">
      <dgm:prSet/>
      <dgm:spPr/>
      <dgm:t>
        <a:bodyPr/>
        <a:lstStyle/>
        <a:p>
          <a:endParaRPr lang="en-US"/>
        </a:p>
      </dgm:t>
    </dgm:pt>
    <dgm:pt modelId="{C8F865C1-2278-495F-A19F-F8D11FFBB3F5}">
      <dgm:prSet/>
      <dgm:spPr>
        <a:solidFill>
          <a:srgbClr val="C00000"/>
        </a:solidFill>
      </dgm:spPr>
      <dgm:t>
        <a:bodyPr/>
        <a:lstStyle/>
        <a:p>
          <a:r>
            <a:rPr lang="ar-IQ" dirty="0"/>
            <a:t>ناقد</a:t>
          </a:r>
          <a:endParaRPr lang="en-US" dirty="0"/>
        </a:p>
      </dgm:t>
    </dgm:pt>
    <dgm:pt modelId="{EED790F2-4D72-4BC1-8332-9883C5265266}" type="parTrans" cxnId="{30155E9B-98A1-42A4-99EA-378F94AF2307}">
      <dgm:prSet/>
      <dgm:spPr>
        <a:ln>
          <a:solidFill>
            <a:schemeClr val="tx1"/>
          </a:solidFill>
        </a:ln>
      </dgm:spPr>
      <dgm:t>
        <a:bodyPr/>
        <a:lstStyle/>
        <a:p>
          <a:endParaRPr lang="en-US"/>
        </a:p>
      </dgm:t>
    </dgm:pt>
    <dgm:pt modelId="{EBD77E36-7B8A-43C5-AA6F-047946C5D7CB}" type="sibTrans" cxnId="{30155E9B-98A1-42A4-99EA-378F94AF2307}">
      <dgm:prSet/>
      <dgm:spPr/>
      <dgm:t>
        <a:bodyPr/>
        <a:lstStyle/>
        <a:p>
          <a:endParaRPr lang="en-US"/>
        </a:p>
      </dgm:t>
    </dgm:pt>
    <dgm:pt modelId="{4D9CF322-7375-40C5-A5AD-1F25E7952D15}" type="pres">
      <dgm:prSet presAssocID="{05D054DF-C515-4741-B93C-3E83B7C84901}" presName="diagram" presStyleCnt="0">
        <dgm:presLayoutVars>
          <dgm:chPref val="1"/>
          <dgm:dir/>
          <dgm:animOne val="branch"/>
          <dgm:animLvl val="lvl"/>
          <dgm:resizeHandles val="exact"/>
        </dgm:presLayoutVars>
      </dgm:prSet>
      <dgm:spPr/>
    </dgm:pt>
    <dgm:pt modelId="{F9E05813-8DA6-4E51-B234-7A08AA7040D2}" type="pres">
      <dgm:prSet presAssocID="{ADB8E47B-FEEF-4B58-AFD6-B8B9623B65D3}" presName="root1" presStyleCnt="0"/>
      <dgm:spPr/>
    </dgm:pt>
    <dgm:pt modelId="{F4B2A739-8300-49C4-9927-34BA98B780A7}" type="pres">
      <dgm:prSet presAssocID="{ADB8E47B-FEEF-4B58-AFD6-B8B9623B65D3}" presName="LevelOneTextNode" presStyleLbl="node0" presStyleIdx="0" presStyleCnt="1">
        <dgm:presLayoutVars>
          <dgm:chPref val="3"/>
        </dgm:presLayoutVars>
      </dgm:prSet>
      <dgm:spPr/>
    </dgm:pt>
    <dgm:pt modelId="{04CDCAF3-4ACE-4CA2-A9AD-09DB6D61D1B8}" type="pres">
      <dgm:prSet presAssocID="{ADB8E47B-FEEF-4B58-AFD6-B8B9623B65D3}" presName="level2hierChild" presStyleCnt="0"/>
      <dgm:spPr/>
    </dgm:pt>
    <dgm:pt modelId="{6FC3B19B-08EC-42BC-844E-F6DC69B4EE86}" type="pres">
      <dgm:prSet presAssocID="{EED790F2-4D72-4BC1-8332-9883C5265266}" presName="conn2-1" presStyleLbl="parChTrans1D2" presStyleIdx="0" presStyleCnt="1"/>
      <dgm:spPr/>
    </dgm:pt>
    <dgm:pt modelId="{C3BE6EC6-F182-4981-9D95-A4285229C302}" type="pres">
      <dgm:prSet presAssocID="{EED790F2-4D72-4BC1-8332-9883C5265266}" presName="connTx" presStyleLbl="parChTrans1D2" presStyleIdx="0" presStyleCnt="1"/>
      <dgm:spPr/>
    </dgm:pt>
    <dgm:pt modelId="{0FC2E593-8B14-4E1F-883D-CB171CBA4AA2}" type="pres">
      <dgm:prSet presAssocID="{C8F865C1-2278-495F-A19F-F8D11FFBB3F5}" presName="root2" presStyleCnt="0"/>
      <dgm:spPr/>
    </dgm:pt>
    <dgm:pt modelId="{10CD848F-16DE-4397-98C2-6BD28C999D3A}" type="pres">
      <dgm:prSet presAssocID="{C8F865C1-2278-495F-A19F-F8D11FFBB3F5}" presName="LevelTwoTextNode" presStyleLbl="node2" presStyleIdx="0" presStyleCnt="1" custLinFactNeighborY="-2778">
        <dgm:presLayoutVars>
          <dgm:chPref val="3"/>
        </dgm:presLayoutVars>
      </dgm:prSet>
      <dgm:spPr/>
    </dgm:pt>
    <dgm:pt modelId="{9B6CB235-80E6-45DA-BBC4-0E94FE5E87A6}" type="pres">
      <dgm:prSet presAssocID="{C8F865C1-2278-495F-A19F-F8D11FFBB3F5}" presName="level3hierChild" presStyleCnt="0"/>
      <dgm:spPr/>
    </dgm:pt>
  </dgm:ptLst>
  <dgm:cxnLst>
    <dgm:cxn modelId="{6AFF6051-14DE-4CA8-8136-9666DE1DEAB2}" type="presOf" srcId="{ADB8E47B-FEEF-4B58-AFD6-B8B9623B65D3}" destId="{F4B2A739-8300-49C4-9927-34BA98B780A7}" srcOrd="0" destOrd="0" presId="urn:microsoft.com/office/officeart/2005/8/layout/hierarchy2"/>
    <dgm:cxn modelId="{30155E9B-98A1-42A4-99EA-378F94AF2307}" srcId="{ADB8E47B-FEEF-4B58-AFD6-B8B9623B65D3}" destId="{C8F865C1-2278-495F-A19F-F8D11FFBB3F5}" srcOrd="0" destOrd="0" parTransId="{EED790F2-4D72-4BC1-8332-9883C5265266}" sibTransId="{EBD77E36-7B8A-43C5-AA6F-047946C5D7CB}"/>
    <dgm:cxn modelId="{8EE784BB-CDB0-4DE6-A513-7D6D54F492FE}" type="presOf" srcId="{EED790F2-4D72-4BC1-8332-9883C5265266}" destId="{6FC3B19B-08EC-42BC-844E-F6DC69B4EE86}" srcOrd="0" destOrd="0" presId="urn:microsoft.com/office/officeart/2005/8/layout/hierarchy2"/>
    <dgm:cxn modelId="{0698EBC6-3759-4097-A8F2-7A339B1DFF38}" srcId="{05D054DF-C515-4741-B93C-3E83B7C84901}" destId="{ADB8E47B-FEEF-4B58-AFD6-B8B9623B65D3}" srcOrd="0" destOrd="0" parTransId="{17B78D0E-2531-409F-8404-3929263ADEDD}" sibTransId="{360DB738-D133-46DF-B91D-63002E3E085F}"/>
    <dgm:cxn modelId="{C8F4E4CA-0FD5-4616-A95E-E5B834A04A37}" type="presOf" srcId="{EED790F2-4D72-4BC1-8332-9883C5265266}" destId="{C3BE6EC6-F182-4981-9D95-A4285229C302}" srcOrd="1" destOrd="0" presId="urn:microsoft.com/office/officeart/2005/8/layout/hierarchy2"/>
    <dgm:cxn modelId="{C29C8BD9-5290-46D9-A7EC-9A13BD0518BC}" type="presOf" srcId="{05D054DF-C515-4741-B93C-3E83B7C84901}" destId="{4D9CF322-7375-40C5-A5AD-1F25E7952D15}" srcOrd="0" destOrd="0" presId="urn:microsoft.com/office/officeart/2005/8/layout/hierarchy2"/>
    <dgm:cxn modelId="{4EFE6EDE-2755-4F06-91BC-68C6F2A3990F}" type="presOf" srcId="{C8F865C1-2278-495F-A19F-F8D11FFBB3F5}" destId="{10CD848F-16DE-4397-98C2-6BD28C999D3A}" srcOrd="0" destOrd="0" presId="urn:microsoft.com/office/officeart/2005/8/layout/hierarchy2"/>
    <dgm:cxn modelId="{E55B4C89-AB5F-4EC2-852D-48543F3D4FCB}" type="presParOf" srcId="{4D9CF322-7375-40C5-A5AD-1F25E7952D15}" destId="{F9E05813-8DA6-4E51-B234-7A08AA7040D2}" srcOrd="0" destOrd="0" presId="urn:microsoft.com/office/officeart/2005/8/layout/hierarchy2"/>
    <dgm:cxn modelId="{B84EAA66-070E-4472-A84B-88432A1239D7}" type="presParOf" srcId="{F9E05813-8DA6-4E51-B234-7A08AA7040D2}" destId="{F4B2A739-8300-49C4-9927-34BA98B780A7}" srcOrd="0" destOrd="0" presId="urn:microsoft.com/office/officeart/2005/8/layout/hierarchy2"/>
    <dgm:cxn modelId="{AC86F817-E9E7-4719-BE8E-04C2FA16F6AD}" type="presParOf" srcId="{F9E05813-8DA6-4E51-B234-7A08AA7040D2}" destId="{04CDCAF3-4ACE-4CA2-A9AD-09DB6D61D1B8}" srcOrd="1" destOrd="0" presId="urn:microsoft.com/office/officeart/2005/8/layout/hierarchy2"/>
    <dgm:cxn modelId="{A9275752-907B-466C-ACA4-53C430FF143B}" type="presParOf" srcId="{04CDCAF3-4ACE-4CA2-A9AD-09DB6D61D1B8}" destId="{6FC3B19B-08EC-42BC-844E-F6DC69B4EE86}" srcOrd="0" destOrd="0" presId="urn:microsoft.com/office/officeart/2005/8/layout/hierarchy2"/>
    <dgm:cxn modelId="{51FA68D4-4B19-4166-BD34-F9442111AC94}" type="presParOf" srcId="{6FC3B19B-08EC-42BC-844E-F6DC69B4EE86}" destId="{C3BE6EC6-F182-4981-9D95-A4285229C302}" srcOrd="0" destOrd="0" presId="urn:microsoft.com/office/officeart/2005/8/layout/hierarchy2"/>
    <dgm:cxn modelId="{AB303FFA-3C72-4BDE-8B47-712347377B48}" type="presParOf" srcId="{04CDCAF3-4ACE-4CA2-A9AD-09DB6D61D1B8}" destId="{0FC2E593-8B14-4E1F-883D-CB171CBA4AA2}" srcOrd="1" destOrd="0" presId="urn:microsoft.com/office/officeart/2005/8/layout/hierarchy2"/>
    <dgm:cxn modelId="{CC43CDC8-471B-4FE1-A7E7-1CA6BF5DC451}" type="presParOf" srcId="{0FC2E593-8B14-4E1F-883D-CB171CBA4AA2}" destId="{10CD848F-16DE-4397-98C2-6BD28C999D3A}" srcOrd="0" destOrd="0" presId="urn:microsoft.com/office/officeart/2005/8/layout/hierarchy2"/>
    <dgm:cxn modelId="{EBB8DBE9-C84C-4F58-A34B-7E8B415830F5}" type="presParOf" srcId="{0FC2E593-8B14-4E1F-883D-CB171CBA4AA2}" destId="{9B6CB235-80E6-45DA-BBC4-0E94FE5E87A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D054DF-C515-4741-B93C-3E83B7C8490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ADB8E47B-FEEF-4B58-AFD6-B8B9623B65D3}">
      <dgm:prSet phldrT="[Text]"/>
      <dgm:spPr>
        <a:solidFill>
          <a:srgbClr val="C00000"/>
        </a:solidFill>
      </dgm:spPr>
      <dgm:t>
        <a:bodyPr/>
        <a:lstStyle/>
        <a:p>
          <a:r>
            <a:rPr lang="ar-IQ" dirty="0"/>
            <a:t>هدف</a:t>
          </a:r>
          <a:endParaRPr lang="en-US" dirty="0"/>
        </a:p>
      </dgm:t>
    </dgm:pt>
    <dgm:pt modelId="{17B78D0E-2531-409F-8404-3929263ADEDD}" type="parTrans" cxnId="{0698EBC6-3759-4097-A8F2-7A339B1DFF38}">
      <dgm:prSet/>
      <dgm:spPr/>
      <dgm:t>
        <a:bodyPr/>
        <a:lstStyle/>
        <a:p>
          <a:endParaRPr lang="en-US"/>
        </a:p>
      </dgm:t>
    </dgm:pt>
    <dgm:pt modelId="{360DB738-D133-46DF-B91D-63002E3E085F}" type="sibTrans" cxnId="{0698EBC6-3759-4097-A8F2-7A339B1DFF38}">
      <dgm:prSet/>
      <dgm:spPr/>
      <dgm:t>
        <a:bodyPr/>
        <a:lstStyle/>
        <a:p>
          <a:endParaRPr lang="en-US"/>
        </a:p>
      </dgm:t>
    </dgm:pt>
    <dgm:pt modelId="{C8F865C1-2278-495F-A19F-F8D11FFBB3F5}">
      <dgm:prSet/>
      <dgm:spPr>
        <a:solidFill>
          <a:srgbClr val="C00000"/>
        </a:solidFill>
      </dgm:spPr>
      <dgm:t>
        <a:bodyPr/>
        <a:lstStyle/>
        <a:p>
          <a:r>
            <a:rPr lang="ar-IQ" dirty="0"/>
            <a:t>منقود</a:t>
          </a:r>
          <a:endParaRPr lang="en-US" dirty="0"/>
        </a:p>
      </dgm:t>
    </dgm:pt>
    <dgm:pt modelId="{EED790F2-4D72-4BC1-8332-9883C5265266}" type="parTrans" cxnId="{30155E9B-98A1-42A4-99EA-378F94AF2307}">
      <dgm:prSet/>
      <dgm:spPr>
        <a:ln>
          <a:solidFill>
            <a:schemeClr val="tx1"/>
          </a:solidFill>
        </a:ln>
      </dgm:spPr>
      <dgm:t>
        <a:bodyPr/>
        <a:lstStyle/>
        <a:p>
          <a:endParaRPr lang="en-US"/>
        </a:p>
      </dgm:t>
    </dgm:pt>
    <dgm:pt modelId="{EBD77E36-7B8A-43C5-AA6F-047946C5D7CB}" type="sibTrans" cxnId="{30155E9B-98A1-42A4-99EA-378F94AF2307}">
      <dgm:prSet/>
      <dgm:spPr/>
      <dgm:t>
        <a:bodyPr/>
        <a:lstStyle/>
        <a:p>
          <a:endParaRPr lang="en-US"/>
        </a:p>
      </dgm:t>
    </dgm:pt>
    <dgm:pt modelId="{4D9CF322-7375-40C5-A5AD-1F25E7952D15}" type="pres">
      <dgm:prSet presAssocID="{05D054DF-C515-4741-B93C-3E83B7C84901}" presName="diagram" presStyleCnt="0">
        <dgm:presLayoutVars>
          <dgm:chPref val="1"/>
          <dgm:dir/>
          <dgm:animOne val="branch"/>
          <dgm:animLvl val="lvl"/>
          <dgm:resizeHandles val="exact"/>
        </dgm:presLayoutVars>
      </dgm:prSet>
      <dgm:spPr/>
    </dgm:pt>
    <dgm:pt modelId="{F9E05813-8DA6-4E51-B234-7A08AA7040D2}" type="pres">
      <dgm:prSet presAssocID="{ADB8E47B-FEEF-4B58-AFD6-B8B9623B65D3}" presName="root1" presStyleCnt="0"/>
      <dgm:spPr/>
    </dgm:pt>
    <dgm:pt modelId="{F4B2A739-8300-49C4-9927-34BA98B780A7}" type="pres">
      <dgm:prSet presAssocID="{ADB8E47B-FEEF-4B58-AFD6-B8B9623B65D3}" presName="LevelOneTextNode" presStyleLbl="node0" presStyleIdx="0" presStyleCnt="1">
        <dgm:presLayoutVars>
          <dgm:chPref val="3"/>
        </dgm:presLayoutVars>
      </dgm:prSet>
      <dgm:spPr/>
    </dgm:pt>
    <dgm:pt modelId="{04CDCAF3-4ACE-4CA2-A9AD-09DB6D61D1B8}" type="pres">
      <dgm:prSet presAssocID="{ADB8E47B-FEEF-4B58-AFD6-B8B9623B65D3}" presName="level2hierChild" presStyleCnt="0"/>
      <dgm:spPr/>
    </dgm:pt>
    <dgm:pt modelId="{6FC3B19B-08EC-42BC-844E-F6DC69B4EE86}" type="pres">
      <dgm:prSet presAssocID="{EED790F2-4D72-4BC1-8332-9883C5265266}" presName="conn2-1" presStyleLbl="parChTrans1D2" presStyleIdx="0" presStyleCnt="1"/>
      <dgm:spPr/>
    </dgm:pt>
    <dgm:pt modelId="{C3BE6EC6-F182-4981-9D95-A4285229C302}" type="pres">
      <dgm:prSet presAssocID="{EED790F2-4D72-4BC1-8332-9883C5265266}" presName="connTx" presStyleLbl="parChTrans1D2" presStyleIdx="0" presStyleCnt="1"/>
      <dgm:spPr/>
    </dgm:pt>
    <dgm:pt modelId="{0FC2E593-8B14-4E1F-883D-CB171CBA4AA2}" type="pres">
      <dgm:prSet presAssocID="{C8F865C1-2278-495F-A19F-F8D11FFBB3F5}" presName="root2" presStyleCnt="0"/>
      <dgm:spPr/>
    </dgm:pt>
    <dgm:pt modelId="{10CD848F-16DE-4397-98C2-6BD28C999D3A}" type="pres">
      <dgm:prSet presAssocID="{C8F865C1-2278-495F-A19F-F8D11FFBB3F5}" presName="LevelTwoTextNode" presStyleLbl="node2" presStyleIdx="0" presStyleCnt="1">
        <dgm:presLayoutVars>
          <dgm:chPref val="3"/>
        </dgm:presLayoutVars>
      </dgm:prSet>
      <dgm:spPr/>
    </dgm:pt>
    <dgm:pt modelId="{9B6CB235-80E6-45DA-BBC4-0E94FE5E87A6}" type="pres">
      <dgm:prSet presAssocID="{C8F865C1-2278-495F-A19F-F8D11FFBB3F5}" presName="level3hierChild" presStyleCnt="0"/>
      <dgm:spPr/>
    </dgm:pt>
  </dgm:ptLst>
  <dgm:cxnLst>
    <dgm:cxn modelId="{F4695822-A2DE-4179-96AB-76D2CD97E2E2}" type="presOf" srcId="{ADB8E47B-FEEF-4B58-AFD6-B8B9623B65D3}" destId="{F4B2A739-8300-49C4-9927-34BA98B780A7}" srcOrd="0" destOrd="0" presId="urn:microsoft.com/office/officeart/2005/8/layout/hierarchy2"/>
    <dgm:cxn modelId="{112FB75B-B842-42C8-9EEF-529F0B146BD1}" type="presOf" srcId="{EED790F2-4D72-4BC1-8332-9883C5265266}" destId="{6FC3B19B-08EC-42BC-844E-F6DC69B4EE86}" srcOrd="0" destOrd="0" presId="urn:microsoft.com/office/officeart/2005/8/layout/hierarchy2"/>
    <dgm:cxn modelId="{2F449162-168E-4A65-B294-56245B3B740D}" type="presOf" srcId="{C8F865C1-2278-495F-A19F-F8D11FFBB3F5}" destId="{10CD848F-16DE-4397-98C2-6BD28C999D3A}" srcOrd="0" destOrd="0" presId="urn:microsoft.com/office/officeart/2005/8/layout/hierarchy2"/>
    <dgm:cxn modelId="{468D8687-CE52-4DDC-8301-8A960A872ED7}" type="presOf" srcId="{EED790F2-4D72-4BC1-8332-9883C5265266}" destId="{C3BE6EC6-F182-4981-9D95-A4285229C302}" srcOrd="1" destOrd="0" presId="urn:microsoft.com/office/officeart/2005/8/layout/hierarchy2"/>
    <dgm:cxn modelId="{30155E9B-98A1-42A4-99EA-378F94AF2307}" srcId="{ADB8E47B-FEEF-4B58-AFD6-B8B9623B65D3}" destId="{C8F865C1-2278-495F-A19F-F8D11FFBB3F5}" srcOrd="0" destOrd="0" parTransId="{EED790F2-4D72-4BC1-8332-9883C5265266}" sibTransId="{EBD77E36-7B8A-43C5-AA6F-047946C5D7CB}"/>
    <dgm:cxn modelId="{17E23AB0-62A3-4F27-A422-DCB699D65268}" type="presOf" srcId="{05D054DF-C515-4741-B93C-3E83B7C84901}" destId="{4D9CF322-7375-40C5-A5AD-1F25E7952D15}" srcOrd="0" destOrd="0" presId="urn:microsoft.com/office/officeart/2005/8/layout/hierarchy2"/>
    <dgm:cxn modelId="{0698EBC6-3759-4097-A8F2-7A339B1DFF38}" srcId="{05D054DF-C515-4741-B93C-3E83B7C84901}" destId="{ADB8E47B-FEEF-4B58-AFD6-B8B9623B65D3}" srcOrd="0" destOrd="0" parTransId="{17B78D0E-2531-409F-8404-3929263ADEDD}" sibTransId="{360DB738-D133-46DF-B91D-63002E3E085F}"/>
    <dgm:cxn modelId="{652B9C94-8096-47BB-A4AF-7B8945BE0B0A}" type="presParOf" srcId="{4D9CF322-7375-40C5-A5AD-1F25E7952D15}" destId="{F9E05813-8DA6-4E51-B234-7A08AA7040D2}" srcOrd="0" destOrd="0" presId="urn:microsoft.com/office/officeart/2005/8/layout/hierarchy2"/>
    <dgm:cxn modelId="{6177015D-97B9-4DE6-A791-8FDA6A44310A}" type="presParOf" srcId="{F9E05813-8DA6-4E51-B234-7A08AA7040D2}" destId="{F4B2A739-8300-49C4-9927-34BA98B780A7}" srcOrd="0" destOrd="0" presId="urn:microsoft.com/office/officeart/2005/8/layout/hierarchy2"/>
    <dgm:cxn modelId="{69F7E7FB-F618-418F-BC12-3071D250FECF}" type="presParOf" srcId="{F9E05813-8DA6-4E51-B234-7A08AA7040D2}" destId="{04CDCAF3-4ACE-4CA2-A9AD-09DB6D61D1B8}" srcOrd="1" destOrd="0" presId="urn:microsoft.com/office/officeart/2005/8/layout/hierarchy2"/>
    <dgm:cxn modelId="{72F27ED2-869A-471B-88E9-7CDD62A39C51}" type="presParOf" srcId="{04CDCAF3-4ACE-4CA2-A9AD-09DB6D61D1B8}" destId="{6FC3B19B-08EC-42BC-844E-F6DC69B4EE86}" srcOrd="0" destOrd="0" presId="urn:microsoft.com/office/officeart/2005/8/layout/hierarchy2"/>
    <dgm:cxn modelId="{0369A75E-AB83-405E-A4FE-E5C985213E9C}" type="presParOf" srcId="{6FC3B19B-08EC-42BC-844E-F6DC69B4EE86}" destId="{C3BE6EC6-F182-4981-9D95-A4285229C302}" srcOrd="0" destOrd="0" presId="urn:microsoft.com/office/officeart/2005/8/layout/hierarchy2"/>
    <dgm:cxn modelId="{FB46F3FD-90E7-4120-8299-E41F11C100B2}" type="presParOf" srcId="{04CDCAF3-4ACE-4CA2-A9AD-09DB6D61D1B8}" destId="{0FC2E593-8B14-4E1F-883D-CB171CBA4AA2}" srcOrd="1" destOrd="0" presId="urn:microsoft.com/office/officeart/2005/8/layout/hierarchy2"/>
    <dgm:cxn modelId="{2E4632B1-2611-412C-B14B-958ECF63D7C2}" type="presParOf" srcId="{0FC2E593-8B14-4E1F-883D-CB171CBA4AA2}" destId="{10CD848F-16DE-4397-98C2-6BD28C999D3A}" srcOrd="0" destOrd="0" presId="urn:microsoft.com/office/officeart/2005/8/layout/hierarchy2"/>
    <dgm:cxn modelId="{36007A95-87BF-4819-9733-6EA5ADF8F64F}" type="presParOf" srcId="{0FC2E593-8B14-4E1F-883D-CB171CBA4AA2}" destId="{9B6CB235-80E6-45DA-BBC4-0E94FE5E87A6}" srcOrd="1" destOrd="0" presId="urn:microsoft.com/office/officeart/2005/8/layout/hierarchy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D054DF-C515-4741-B93C-3E83B7C8490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ADB8E47B-FEEF-4B58-AFD6-B8B9623B65D3}">
      <dgm:prSet phldrT="[Text]"/>
      <dgm:spPr>
        <a:solidFill>
          <a:srgbClr val="C00000"/>
        </a:solidFill>
      </dgm:spPr>
      <dgm:t>
        <a:bodyPr/>
        <a:lstStyle/>
        <a:p>
          <a:r>
            <a:rPr lang="ar-IQ" dirty="0"/>
            <a:t>هدف</a:t>
          </a:r>
          <a:endParaRPr lang="en-US" dirty="0"/>
        </a:p>
      </dgm:t>
    </dgm:pt>
    <dgm:pt modelId="{17B78D0E-2531-409F-8404-3929263ADEDD}" type="parTrans" cxnId="{0698EBC6-3759-4097-A8F2-7A339B1DFF38}">
      <dgm:prSet/>
      <dgm:spPr/>
      <dgm:t>
        <a:bodyPr/>
        <a:lstStyle/>
        <a:p>
          <a:endParaRPr lang="en-US"/>
        </a:p>
      </dgm:t>
    </dgm:pt>
    <dgm:pt modelId="{360DB738-D133-46DF-B91D-63002E3E085F}" type="sibTrans" cxnId="{0698EBC6-3759-4097-A8F2-7A339B1DFF38}">
      <dgm:prSet/>
      <dgm:spPr/>
      <dgm:t>
        <a:bodyPr/>
        <a:lstStyle/>
        <a:p>
          <a:endParaRPr lang="en-US"/>
        </a:p>
      </dgm:t>
    </dgm:pt>
    <dgm:pt modelId="{C8F865C1-2278-495F-A19F-F8D11FFBB3F5}">
      <dgm:prSet/>
      <dgm:spPr>
        <a:solidFill>
          <a:srgbClr val="C00000"/>
        </a:solidFill>
      </dgm:spPr>
      <dgm:t>
        <a:bodyPr/>
        <a:lstStyle/>
        <a:p>
          <a:r>
            <a:rPr lang="ar-IQ"/>
            <a:t>ناقد</a:t>
          </a:r>
          <a:endParaRPr lang="en-US"/>
        </a:p>
      </dgm:t>
    </dgm:pt>
    <dgm:pt modelId="{EED790F2-4D72-4BC1-8332-9883C5265266}" type="parTrans" cxnId="{30155E9B-98A1-42A4-99EA-378F94AF2307}">
      <dgm:prSet/>
      <dgm:spPr>
        <a:ln>
          <a:solidFill>
            <a:schemeClr val="tx1"/>
          </a:solidFill>
        </a:ln>
      </dgm:spPr>
      <dgm:t>
        <a:bodyPr/>
        <a:lstStyle/>
        <a:p>
          <a:endParaRPr lang="en-US"/>
        </a:p>
      </dgm:t>
    </dgm:pt>
    <dgm:pt modelId="{EBD77E36-7B8A-43C5-AA6F-047946C5D7CB}" type="sibTrans" cxnId="{30155E9B-98A1-42A4-99EA-378F94AF2307}">
      <dgm:prSet/>
      <dgm:spPr/>
      <dgm:t>
        <a:bodyPr/>
        <a:lstStyle/>
        <a:p>
          <a:endParaRPr lang="en-US"/>
        </a:p>
      </dgm:t>
    </dgm:pt>
    <dgm:pt modelId="{4D9CF322-7375-40C5-A5AD-1F25E7952D15}" type="pres">
      <dgm:prSet presAssocID="{05D054DF-C515-4741-B93C-3E83B7C84901}" presName="diagram" presStyleCnt="0">
        <dgm:presLayoutVars>
          <dgm:chPref val="1"/>
          <dgm:dir/>
          <dgm:animOne val="branch"/>
          <dgm:animLvl val="lvl"/>
          <dgm:resizeHandles val="exact"/>
        </dgm:presLayoutVars>
      </dgm:prSet>
      <dgm:spPr/>
    </dgm:pt>
    <dgm:pt modelId="{F9E05813-8DA6-4E51-B234-7A08AA7040D2}" type="pres">
      <dgm:prSet presAssocID="{ADB8E47B-FEEF-4B58-AFD6-B8B9623B65D3}" presName="root1" presStyleCnt="0"/>
      <dgm:spPr/>
    </dgm:pt>
    <dgm:pt modelId="{F4B2A739-8300-49C4-9927-34BA98B780A7}" type="pres">
      <dgm:prSet presAssocID="{ADB8E47B-FEEF-4B58-AFD6-B8B9623B65D3}" presName="LevelOneTextNode" presStyleLbl="node0" presStyleIdx="0" presStyleCnt="1">
        <dgm:presLayoutVars>
          <dgm:chPref val="3"/>
        </dgm:presLayoutVars>
      </dgm:prSet>
      <dgm:spPr/>
    </dgm:pt>
    <dgm:pt modelId="{04CDCAF3-4ACE-4CA2-A9AD-09DB6D61D1B8}" type="pres">
      <dgm:prSet presAssocID="{ADB8E47B-FEEF-4B58-AFD6-B8B9623B65D3}" presName="level2hierChild" presStyleCnt="0"/>
      <dgm:spPr/>
    </dgm:pt>
    <dgm:pt modelId="{6FC3B19B-08EC-42BC-844E-F6DC69B4EE86}" type="pres">
      <dgm:prSet presAssocID="{EED790F2-4D72-4BC1-8332-9883C5265266}" presName="conn2-1" presStyleLbl="parChTrans1D2" presStyleIdx="0" presStyleCnt="1"/>
      <dgm:spPr/>
    </dgm:pt>
    <dgm:pt modelId="{C3BE6EC6-F182-4981-9D95-A4285229C302}" type="pres">
      <dgm:prSet presAssocID="{EED790F2-4D72-4BC1-8332-9883C5265266}" presName="connTx" presStyleLbl="parChTrans1D2" presStyleIdx="0" presStyleCnt="1"/>
      <dgm:spPr/>
    </dgm:pt>
    <dgm:pt modelId="{0FC2E593-8B14-4E1F-883D-CB171CBA4AA2}" type="pres">
      <dgm:prSet presAssocID="{C8F865C1-2278-495F-A19F-F8D11FFBB3F5}" presName="root2" presStyleCnt="0"/>
      <dgm:spPr/>
    </dgm:pt>
    <dgm:pt modelId="{10CD848F-16DE-4397-98C2-6BD28C999D3A}" type="pres">
      <dgm:prSet presAssocID="{C8F865C1-2278-495F-A19F-F8D11FFBB3F5}" presName="LevelTwoTextNode" presStyleLbl="node2" presStyleIdx="0" presStyleCnt="1">
        <dgm:presLayoutVars>
          <dgm:chPref val="3"/>
        </dgm:presLayoutVars>
      </dgm:prSet>
      <dgm:spPr/>
    </dgm:pt>
    <dgm:pt modelId="{9B6CB235-80E6-45DA-BBC4-0E94FE5E87A6}" type="pres">
      <dgm:prSet presAssocID="{C8F865C1-2278-495F-A19F-F8D11FFBB3F5}" presName="level3hierChild" presStyleCnt="0"/>
      <dgm:spPr/>
    </dgm:pt>
  </dgm:ptLst>
  <dgm:cxnLst>
    <dgm:cxn modelId="{5F881375-7EB9-489D-9A96-6A4229CBC4F5}" type="presOf" srcId="{ADB8E47B-FEEF-4B58-AFD6-B8B9623B65D3}" destId="{F4B2A739-8300-49C4-9927-34BA98B780A7}" srcOrd="0" destOrd="0" presId="urn:microsoft.com/office/officeart/2005/8/layout/hierarchy2"/>
    <dgm:cxn modelId="{CCC6A77D-4753-4A36-95BF-54CDE572CE37}" type="presOf" srcId="{EED790F2-4D72-4BC1-8332-9883C5265266}" destId="{6FC3B19B-08EC-42BC-844E-F6DC69B4EE86}" srcOrd="0" destOrd="0" presId="urn:microsoft.com/office/officeart/2005/8/layout/hierarchy2"/>
    <dgm:cxn modelId="{1EFCA085-75F4-4D16-AD5A-261A9A2B89F7}" type="presOf" srcId="{EED790F2-4D72-4BC1-8332-9883C5265266}" destId="{C3BE6EC6-F182-4981-9D95-A4285229C302}" srcOrd="1" destOrd="0" presId="urn:microsoft.com/office/officeart/2005/8/layout/hierarchy2"/>
    <dgm:cxn modelId="{30155E9B-98A1-42A4-99EA-378F94AF2307}" srcId="{ADB8E47B-FEEF-4B58-AFD6-B8B9623B65D3}" destId="{C8F865C1-2278-495F-A19F-F8D11FFBB3F5}" srcOrd="0" destOrd="0" parTransId="{EED790F2-4D72-4BC1-8332-9883C5265266}" sibTransId="{EBD77E36-7B8A-43C5-AA6F-047946C5D7CB}"/>
    <dgm:cxn modelId="{0698EBC6-3759-4097-A8F2-7A339B1DFF38}" srcId="{05D054DF-C515-4741-B93C-3E83B7C84901}" destId="{ADB8E47B-FEEF-4B58-AFD6-B8B9623B65D3}" srcOrd="0" destOrd="0" parTransId="{17B78D0E-2531-409F-8404-3929263ADEDD}" sibTransId="{360DB738-D133-46DF-B91D-63002E3E085F}"/>
    <dgm:cxn modelId="{D26564D4-9FB3-4D7B-99B9-E28A4E202AE4}" type="presOf" srcId="{05D054DF-C515-4741-B93C-3E83B7C84901}" destId="{4D9CF322-7375-40C5-A5AD-1F25E7952D15}" srcOrd="0" destOrd="0" presId="urn:microsoft.com/office/officeart/2005/8/layout/hierarchy2"/>
    <dgm:cxn modelId="{453651F0-E2D2-435A-897C-FE380FD6F803}" type="presOf" srcId="{C8F865C1-2278-495F-A19F-F8D11FFBB3F5}" destId="{10CD848F-16DE-4397-98C2-6BD28C999D3A}" srcOrd="0" destOrd="0" presId="urn:microsoft.com/office/officeart/2005/8/layout/hierarchy2"/>
    <dgm:cxn modelId="{DB218B8A-AC5B-4407-AED0-2821E77CA2FE}" type="presParOf" srcId="{4D9CF322-7375-40C5-A5AD-1F25E7952D15}" destId="{F9E05813-8DA6-4E51-B234-7A08AA7040D2}" srcOrd="0" destOrd="0" presId="urn:microsoft.com/office/officeart/2005/8/layout/hierarchy2"/>
    <dgm:cxn modelId="{C9435045-2C28-4D3F-A227-F7C4D2129F61}" type="presParOf" srcId="{F9E05813-8DA6-4E51-B234-7A08AA7040D2}" destId="{F4B2A739-8300-49C4-9927-34BA98B780A7}" srcOrd="0" destOrd="0" presId="urn:microsoft.com/office/officeart/2005/8/layout/hierarchy2"/>
    <dgm:cxn modelId="{26AC2A72-E5D6-41C6-B13C-90977EF2BBEB}" type="presParOf" srcId="{F9E05813-8DA6-4E51-B234-7A08AA7040D2}" destId="{04CDCAF3-4ACE-4CA2-A9AD-09DB6D61D1B8}" srcOrd="1" destOrd="0" presId="urn:microsoft.com/office/officeart/2005/8/layout/hierarchy2"/>
    <dgm:cxn modelId="{9AC974AB-7BEB-41B0-8621-29AA6B9A26DD}" type="presParOf" srcId="{04CDCAF3-4ACE-4CA2-A9AD-09DB6D61D1B8}" destId="{6FC3B19B-08EC-42BC-844E-F6DC69B4EE86}" srcOrd="0" destOrd="0" presId="urn:microsoft.com/office/officeart/2005/8/layout/hierarchy2"/>
    <dgm:cxn modelId="{87BB3CB1-24CB-4984-B0E2-1FB4941DC273}" type="presParOf" srcId="{6FC3B19B-08EC-42BC-844E-F6DC69B4EE86}" destId="{C3BE6EC6-F182-4981-9D95-A4285229C302}" srcOrd="0" destOrd="0" presId="urn:microsoft.com/office/officeart/2005/8/layout/hierarchy2"/>
    <dgm:cxn modelId="{CCF422EB-F40E-43D2-B6C9-1225C7B038F7}" type="presParOf" srcId="{04CDCAF3-4ACE-4CA2-A9AD-09DB6D61D1B8}" destId="{0FC2E593-8B14-4E1F-883D-CB171CBA4AA2}" srcOrd="1" destOrd="0" presId="urn:microsoft.com/office/officeart/2005/8/layout/hierarchy2"/>
    <dgm:cxn modelId="{9CE25092-3F12-47FC-9E31-8BCCE0E25A1E}" type="presParOf" srcId="{0FC2E593-8B14-4E1F-883D-CB171CBA4AA2}" destId="{10CD848F-16DE-4397-98C2-6BD28C999D3A}" srcOrd="0" destOrd="0" presId="urn:microsoft.com/office/officeart/2005/8/layout/hierarchy2"/>
    <dgm:cxn modelId="{A3DC05AB-B2D6-4CE2-944A-FC8E9417549A}" type="presParOf" srcId="{0FC2E593-8B14-4E1F-883D-CB171CBA4AA2}" destId="{9B6CB235-80E6-45DA-BBC4-0E94FE5E87A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5D054DF-C515-4741-B93C-3E83B7C8490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ADB8E47B-FEEF-4B58-AFD6-B8B9623B65D3}">
      <dgm:prSet phldrT="[Text]"/>
      <dgm:spPr>
        <a:solidFill>
          <a:srgbClr val="C00000"/>
        </a:solidFill>
      </dgm:spPr>
      <dgm:t>
        <a:bodyPr/>
        <a:lstStyle/>
        <a:p>
          <a:r>
            <a:rPr lang="ar-IQ" dirty="0"/>
            <a:t>هدف</a:t>
          </a:r>
          <a:endParaRPr lang="en-US" dirty="0"/>
        </a:p>
      </dgm:t>
    </dgm:pt>
    <dgm:pt modelId="{17B78D0E-2531-409F-8404-3929263ADEDD}" type="parTrans" cxnId="{0698EBC6-3759-4097-A8F2-7A339B1DFF38}">
      <dgm:prSet/>
      <dgm:spPr/>
      <dgm:t>
        <a:bodyPr/>
        <a:lstStyle/>
        <a:p>
          <a:endParaRPr lang="en-US"/>
        </a:p>
      </dgm:t>
    </dgm:pt>
    <dgm:pt modelId="{360DB738-D133-46DF-B91D-63002E3E085F}" type="sibTrans" cxnId="{0698EBC6-3759-4097-A8F2-7A339B1DFF38}">
      <dgm:prSet/>
      <dgm:spPr/>
      <dgm:t>
        <a:bodyPr/>
        <a:lstStyle/>
        <a:p>
          <a:endParaRPr lang="en-US"/>
        </a:p>
      </dgm:t>
    </dgm:pt>
    <dgm:pt modelId="{C8F865C1-2278-495F-A19F-F8D11FFBB3F5}">
      <dgm:prSet/>
      <dgm:spPr>
        <a:solidFill>
          <a:srgbClr val="C00000"/>
        </a:solidFill>
      </dgm:spPr>
      <dgm:t>
        <a:bodyPr/>
        <a:lstStyle/>
        <a:p>
          <a:r>
            <a:rPr lang="ar-IQ"/>
            <a:t>ناقد</a:t>
          </a:r>
          <a:endParaRPr lang="en-US"/>
        </a:p>
      </dgm:t>
    </dgm:pt>
    <dgm:pt modelId="{EED790F2-4D72-4BC1-8332-9883C5265266}" type="parTrans" cxnId="{30155E9B-98A1-42A4-99EA-378F94AF2307}">
      <dgm:prSet/>
      <dgm:spPr>
        <a:ln>
          <a:solidFill>
            <a:schemeClr val="tx1"/>
          </a:solidFill>
        </a:ln>
      </dgm:spPr>
      <dgm:t>
        <a:bodyPr/>
        <a:lstStyle/>
        <a:p>
          <a:endParaRPr lang="en-US"/>
        </a:p>
      </dgm:t>
    </dgm:pt>
    <dgm:pt modelId="{EBD77E36-7B8A-43C5-AA6F-047946C5D7CB}" type="sibTrans" cxnId="{30155E9B-98A1-42A4-99EA-378F94AF2307}">
      <dgm:prSet/>
      <dgm:spPr/>
      <dgm:t>
        <a:bodyPr/>
        <a:lstStyle/>
        <a:p>
          <a:endParaRPr lang="en-US"/>
        </a:p>
      </dgm:t>
    </dgm:pt>
    <dgm:pt modelId="{4D9CF322-7375-40C5-A5AD-1F25E7952D15}" type="pres">
      <dgm:prSet presAssocID="{05D054DF-C515-4741-B93C-3E83B7C84901}" presName="diagram" presStyleCnt="0">
        <dgm:presLayoutVars>
          <dgm:chPref val="1"/>
          <dgm:dir/>
          <dgm:animOne val="branch"/>
          <dgm:animLvl val="lvl"/>
          <dgm:resizeHandles val="exact"/>
        </dgm:presLayoutVars>
      </dgm:prSet>
      <dgm:spPr/>
    </dgm:pt>
    <dgm:pt modelId="{F9E05813-8DA6-4E51-B234-7A08AA7040D2}" type="pres">
      <dgm:prSet presAssocID="{ADB8E47B-FEEF-4B58-AFD6-B8B9623B65D3}" presName="root1" presStyleCnt="0"/>
      <dgm:spPr/>
    </dgm:pt>
    <dgm:pt modelId="{F4B2A739-8300-49C4-9927-34BA98B780A7}" type="pres">
      <dgm:prSet presAssocID="{ADB8E47B-FEEF-4B58-AFD6-B8B9623B65D3}" presName="LevelOneTextNode" presStyleLbl="node0" presStyleIdx="0" presStyleCnt="1">
        <dgm:presLayoutVars>
          <dgm:chPref val="3"/>
        </dgm:presLayoutVars>
      </dgm:prSet>
      <dgm:spPr/>
    </dgm:pt>
    <dgm:pt modelId="{04CDCAF3-4ACE-4CA2-A9AD-09DB6D61D1B8}" type="pres">
      <dgm:prSet presAssocID="{ADB8E47B-FEEF-4B58-AFD6-B8B9623B65D3}" presName="level2hierChild" presStyleCnt="0"/>
      <dgm:spPr/>
    </dgm:pt>
    <dgm:pt modelId="{6FC3B19B-08EC-42BC-844E-F6DC69B4EE86}" type="pres">
      <dgm:prSet presAssocID="{EED790F2-4D72-4BC1-8332-9883C5265266}" presName="conn2-1" presStyleLbl="parChTrans1D2" presStyleIdx="0" presStyleCnt="1"/>
      <dgm:spPr/>
    </dgm:pt>
    <dgm:pt modelId="{C3BE6EC6-F182-4981-9D95-A4285229C302}" type="pres">
      <dgm:prSet presAssocID="{EED790F2-4D72-4BC1-8332-9883C5265266}" presName="connTx" presStyleLbl="parChTrans1D2" presStyleIdx="0" presStyleCnt="1"/>
      <dgm:spPr/>
    </dgm:pt>
    <dgm:pt modelId="{0FC2E593-8B14-4E1F-883D-CB171CBA4AA2}" type="pres">
      <dgm:prSet presAssocID="{C8F865C1-2278-495F-A19F-F8D11FFBB3F5}" presName="root2" presStyleCnt="0"/>
      <dgm:spPr/>
    </dgm:pt>
    <dgm:pt modelId="{10CD848F-16DE-4397-98C2-6BD28C999D3A}" type="pres">
      <dgm:prSet presAssocID="{C8F865C1-2278-495F-A19F-F8D11FFBB3F5}" presName="LevelTwoTextNode" presStyleLbl="node2" presStyleIdx="0" presStyleCnt="1">
        <dgm:presLayoutVars>
          <dgm:chPref val="3"/>
        </dgm:presLayoutVars>
      </dgm:prSet>
      <dgm:spPr/>
    </dgm:pt>
    <dgm:pt modelId="{9B6CB235-80E6-45DA-BBC4-0E94FE5E87A6}" type="pres">
      <dgm:prSet presAssocID="{C8F865C1-2278-495F-A19F-F8D11FFBB3F5}" presName="level3hierChild" presStyleCnt="0"/>
      <dgm:spPr/>
    </dgm:pt>
  </dgm:ptLst>
  <dgm:cxnLst>
    <dgm:cxn modelId="{540DE48C-7736-4C30-B8C6-E3452B84ABF7}" type="presOf" srcId="{ADB8E47B-FEEF-4B58-AFD6-B8B9623B65D3}" destId="{F4B2A739-8300-49C4-9927-34BA98B780A7}" srcOrd="0" destOrd="0" presId="urn:microsoft.com/office/officeart/2005/8/layout/hierarchy2"/>
    <dgm:cxn modelId="{7134389B-8680-4659-8AB6-85B35FAD5601}" type="presOf" srcId="{EED790F2-4D72-4BC1-8332-9883C5265266}" destId="{6FC3B19B-08EC-42BC-844E-F6DC69B4EE86}" srcOrd="0" destOrd="0" presId="urn:microsoft.com/office/officeart/2005/8/layout/hierarchy2"/>
    <dgm:cxn modelId="{30155E9B-98A1-42A4-99EA-378F94AF2307}" srcId="{ADB8E47B-FEEF-4B58-AFD6-B8B9623B65D3}" destId="{C8F865C1-2278-495F-A19F-F8D11FFBB3F5}" srcOrd="0" destOrd="0" parTransId="{EED790F2-4D72-4BC1-8332-9883C5265266}" sibTransId="{EBD77E36-7B8A-43C5-AA6F-047946C5D7CB}"/>
    <dgm:cxn modelId="{2B740E9F-5E96-4892-A898-7A87539405AE}" type="presOf" srcId="{05D054DF-C515-4741-B93C-3E83B7C84901}" destId="{4D9CF322-7375-40C5-A5AD-1F25E7952D15}" srcOrd="0" destOrd="0" presId="urn:microsoft.com/office/officeart/2005/8/layout/hierarchy2"/>
    <dgm:cxn modelId="{0698EBC6-3759-4097-A8F2-7A339B1DFF38}" srcId="{05D054DF-C515-4741-B93C-3E83B7C84901}" destId="{ADB8E47B-FEEF-4B58-AFD6-B8B9623B65D3}" srcOrd="0" destOrd="0" parTransId="{17B78D0E-2531-409F-8404-3929263ADEDD}" sibTransId="{360DB738-D133-46DF-B91D-63002E3E085F}"/>
    <dgm:cxn modelId="{6AE47AC9-6D91-4F56-8F04-BBE4E8639D1B}" type="presOf" srcId="{C8F865C1-2278-495F-A19F-F8D11FFBB3F5}" destId="{10CD848F-16DE-4397-98C2-6BD28C999D3A}" srcOrd="0" destOrd="0" presId="urn:microsoft.com/office/officeart/2005/8/layout/hierarchy2"/>
    <dgm:cxn modelId="{1D5839FC-F1FC-4CD9-AF97-A299A6C0DDC0}" type="presOf" srcId="{EED790F2-4D72-4BC1-8332-9883C5265266}" destId="{C3BE6EC6-F182-4981-9D95-A4285229C302}" srcOrd="1" destOrd="0" presId="urn:microsoft.com/office/officeart/2005/8/layout/hierarchy2"/>
    <dgm:cxn modelId="{BA3D9868-0A1F-4F78-9F6F-87AB9BE1F4A8}" type="presParOf" srcId="{4D9CF322-7375-40C5-A5AD-1F25E7952D15}" destId="{F9E05813-8DA6-4E51-B234-7A08AA7040D2}" srcOrd="0" destOrd="0" presId="urn:microsoft.com/office/officeart/2005/8/layout/hierarchy2"/>
    <dgm:cxn modelId="{CFFCA057-45D8-4E4C-8CAA-C913F2186023}" type="presParOf" srcId="{F9E05813-8DA6-4E51-B234-7A08AA7040D2}" destId="{F4B2A739-8300-49C4-9927-34BA98B780A7}" srcOrd="0" destOrd="0" presId="urn:microsoft.com/office/officeart/2005/8/layout/hierarchy2"/>
    <dgm:cxn modelId="{11E48C0C-82BC-4642-8DC9-93FA9BFC7570}" type="presParOf" srcId="{F9E05813-8DA6-4E51-B234-7A08AA7040D2}" destId="{04CDCAF3-4ACE-4CA2-A9AD-09DB6D61D1B8}" srcOrd="1" destOrd="0" presId="urn:microsoft.com/office/officeart/2005/8/layout/hierarchy2"/>
    <dgm:cxn modelId="{8095AA85-8DF0-4F6F-8644-96D420FF1DBA}" type="presParOf" srcId="{04CDCAF3-4ACE-4CA2-A9AD-09DB6D61D1B8}" destId="{6FC3B19B-08EC-42BC-844E-F6DC69B4EE86}" srcOrd="0" destOrd="0" presId="urn:microsoft.com/office/officeart/2005/8/layout/hierarchy2"/>
    <dgm:cxn modelId="{C4C57B62-FE7F-4528-B94B-80D258408D40}" type="presParOf" srcId="{6FC3B19B-08EC-42BC-844E-F6DC69B4EE86}" destId="{C3BE6EC6-F182-4981-9D95-A4285229C302}" srcOrd="0" destOrd="0" presId="urn:microsoft.com/office/officeart/2005/8/layout/hierarchy2"/>
    <dgm:cxn modelId="{13AE14C3-DA5A-464E-A2E7-0AA2D09FF787}" type="presParOf" srcId="{04CDCAF3-4ACE-4CA2-A9AD-09DB6D61D1B8}" destId="{0FC2E593-8B14-4E1F-883D-CB171CBA4AA2}" srcOrd="1" destOrd="0" presId="urn:microsoft.com/office/officeart/2005/8/layout/hierarchy2"/>
    <dgm:cxn modelId="{A66680BA-E445-452B-8D79-FB2749CDC062}" type="presParOf" srcId="{0FC2E593-8B14-4E1F-883D-CB171CBA4AA2}" destId="{10CD848F-16DE-4397-98C2-6BD28C999D3A}" srcOrd="0" destOrd="0" presId="urn:microsoft.com/office/officeart/2005/8/layout/hierarchy2"/>
    <dgm:cxn modelId="{F3D56D6A-CB96-4C39-8983-1161A9F1248B}" type="presParOf" srcId="{0FC2E593-8B14-4E1F-883D-CB171CBA4AA2}" destId="{9B6CB235-80E6-45DA-BBC4-0E94FE5E87A6}" srcOrd="1" destOrd="0" presId="urn:microsoft.com/office/officeart/2005/8/layout/hierarchy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5D054DF-C515-4741-B93C-3E83B7C8490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ADB8E47B-FEEF-4B58-AFD6-B8B9623B65D3}">
      <dgm:prSet phldrT="[Text]"/>
      <dgm:spPr>
        <a:solidFill>
          <a:srgbClr val="C00000"/>
        </a:solidFill>
      </dgm:spPr>
      <dgm:t>
        <a:bodyPr/>
        <a:lstStyle/>
        <a:p>
          <a:pPr algn="ctr"/>
          <a:r>
            <a:rPr lang="ar-IQ" dirty="0"/>
            <a:t>هدف</a:t>
          </a:r>
          <a:endParaRPr lang="en-US" dirty="0"/>
        </a:p>
      </dgm:t>
    </dgm:pt>
    <dgm:pt modelId="{17B78D0E-2531-409F-8404-3929263ADEDD}" type="parTrans" cxnId="{0698EBC6-3759-4097-A8F2-7A339B1DFF38}">
      <dgm:prSet/>
      <dgm:spPr>
        <a:ln>
          <a:solidFill>
            <a:schemeClr val="tx1"/>
          </a:solidFill>
        </a:ln>
      </dgm:spPr>
      <dgm:t>
        <a:bodyPr/>
        <a:lstStyle/>
        <a:p>
          <a:pPr algn="ctr"/>
          <a:endParaRPr lang="en-US"/>
        </a:p>
      </dgm:t>
    </dgm:pt>
    <dgm:pt modelId="{360DB738-D133-46DF-B91D-63002E3E085F}" type="sibTrans" cxnId="{0698EBC6-3759-4097-A8F2-7A339B1DFF38}">
      <dgm:prSet/>
      <dgm:spPr/>
      <dgm:t>
        <a:bodyPr/>
        <a:lstStyle/>
        <a:p>
          <a:pPr algn="ctr"/>
          <a:endParaRPr lang="en-US"/>
        </a:p>
      </dgm:t>
    </dgm:pt>
    <dgm:pt modelId="{C8F865C1-2278-495F-A19F-F8D11FFBB3F5}">
      <dgm:prSet/>
      <dgm:spPr>
        <a:solidFill>
          <a:srgbClr val="C00000"/>
        </a:solidFill>
      </dgm:spPr>
      <dgm:t>
        <a:bodyPr/>
        <a:lstStyle/>
        <a:p>
          <a:pPr algn="ctr"/>
          <a:r>
            <a:rPr lang="ar-IQ" dirty="0"/>
            <a:t>ناقد</a:t>
          </a:r>
          <a:endParaRPr lang="en-US" dirty="0"/>
        </a:p>
      </dgm:t>
    </dgm:pt>
    <dgm:pt modelId="{EED790F2-4D72-4BC1-8332-9883C5265266}" type="parTrans" cxnId="{30155E9B-98A1-42A4-99EA-378F94AF2307}">
      <dgm:prSet/>
      <dgm:spPr>
        <a:ln>
          <a:solidFill>
            <a:schemeClr val="tx1"/>
          </a:solidFill>
        </a:ln>
      </dgm:spPr>
      <dgm:t>
        <a:bodyPr/>
        <a:lstStyle/>
        <a:p>
          <a:pPr algn="ctr"/>
          <a:endParaRPr lang="en-US"/>
        </a:p>
      </dgm:t>
    </dgm:pt>
    <dgm:pt modelId="{EBD77E36-7B8A-43C5-AA6F-047946C5D7CB}" type="sibTrans" cxnId="{30155E9B-98A1-42A4-99EA-378F94AF2307}">
      <dgm:prSet/>
      <dgm:spPr/>
      <dgm:t>
        <a:bodyPr/>
        <a:lstStyle/>
        <a:p>
          <a:pPr algn="ctr"/>
          <a:endParaRPr lang="en-US"/>
        </a:p>
      </dgm:t>
    </dgm:pt>
    <dgm:pt modelId="{FB081AD9-ABEC-4B5B-B74B-56CC5A0DB923}">
      <dgm:prSet/>
      <dgm:spPr>
        <a:solidFill>
          <a:srgbClr val="C00000"/>
        </a:solidFill>
      </dgm:spPr>
      <dgm:t>
        <a:bodyPr/>
        <a:lstStyle/>
        <a:p>
          <a:pPr algn="ctr"/>
          <a:r>
            <a:rPr lang="ar-IQ"/>
            <a:t>تأثير</a:t>
          </a:r>
          <a:endParaRPr lang="en-US"/>
        </a:p>
      </dgm:t>
    </dgm:pt>
    <dgm:pt modelId="{C3F43F6B-2C99-4078-BC2C-C0B7DE8E7318}" type="parTrans" cxnId="{A2433825-56FC-416A-BA1C-99DD2D22B89B}">
      <dgm:prSet/>
      <dgm:spPr/>
      <dgm:t>
        <a:bodyPr/>
        <a:lstStyle/>
        <a:p>
          <a:pPr algn="ctr"/>
          <a:endParaRPr lang="en-US"/>
        </a:p>
      </dgm:t>
    </dgm:pt>
    <dgm:pt modelId="{CBDF8E52-6153-4EA1-80D8-90F6C8E35B83}" type="sibTrans" cxnId="{A2433825-56FC-416A-BA1C-99DD2D22B89B}">
      <dgm:prSet/>
      <dgm:spPr/>
      <dgm:t>
        <a:bodyPr/>
        <a:lstStyle/>
        <a:p>
          <a:pPr algn="ctr"/>
          <a:endParaRPr lang="en-US"/>
        </a:p>
      </dgm:t>
    </dgm:pt>
    <dgm:pt modelId="{4D9CF322-7375-40C5-A5AD-1F25E7952D15}" type="pres">
      <dgm:prSet presAssocID="{05D054DF-C515-4741-B93C-3E83B7C84901}" presName="diagram" presStyleCnt="0">
        <dgm:presLayoutVars>
          <dgm:chPref val="1"/>
          <dgm:dir/>
          <dgm:animOne val="branch"/>
          <dgm:animLvl val="lvl"/>
          <dgm:resizeHandles val="exact"/>
        </dgm:presLayoutVars>
      </dgm:prSet>
      <dgm:spPr/>
    </dgm:pt>
    <dgm:pt modelId="{5D2D3092-AE09-4D1B-ADAA-373CE301AE7C}" type="pres">
      <dgm:prSet presAssocID="{FB081AD9-ABEC-4B5B-B74B-56CC5A0DB923}" presName="root1" presStyleCnt="0"/>
      <dgm:spPr/>
    </dgm:pt>
    <dgm:pt modelId="{AA7ED045-D68D-42EF-AE20-F0D8B1D0B61A}" type="pres">
      <dgm:prSet presAssocID="{FB081AD9-ABEC-4B5B-B74B-56CC5A0DB923}" presName="LevelOneTextNode" presStyleLbl="node0" presStyleIdx="0" presStyleCnt="1">
        <dgm:presLayoutVars>
          <dgm:chPref val="3"/>
        </dgm:presLayoutVars>
      </dgm:prSet>
      <dgm:spPr/>
    </dgm:pt>
    <dgm:pt modelId="{D3B92983-31F3-4762-BFF6-2939C7D21C0F}" type="pres">
      <dgm:prSet presAssocID="{FB081AD9-ABEC-4B5B-B74B-56CC5A0DB923}" presName="level2hierChild" presStyleCnt="0"/>
      <dgm:spPr/>
    </dgm:pt>
    <dgm:pt modelId="{3DBD520C-B70C-4EF7-BFF2-4F96F03D288B}" type="pres">
      <dgm:prSet presAssocID="{17B78D0E-2531-409F-8404-3929263ADEDD}" presName="conn2-1" presStyleLbl="parChTrans1D2" presStyleIdx="0" presStyleCnt="1"/>
      <dgm:spPr/>
    </dgm:pt>
    <dgm:pt modelId="{53FBC615-E93C-451F-A4BC-1AE58D46E039}" type="pres">
      <dgm:prSet presAssocID="{17B78D0E-2531-409F-8404-3929263ADEDD}" presName="connTx" presStyleLbl="parChTrans1D2" presStyleIdx="0" presStyleCnt="1"/>
      <dgm:spPr/>
    </dgm:pt>
    <dgm:pt modelId="{619809B3-0302-48C9-8669-E04F86564748}" type="pres">
      <dgm:prSet presAssocID="{ADB8E47B-FEEF-4B58-AFD6-B8B9623B65D3}" presName="root2" presStyleCnt="0"/>
      <dgm:spPr/>
    </dgm:pt>
    <dgm:pt modelId="{A977B453-FD48-469D-BFFD-F3B0F5944E4A}" type="pres">
      <dgm:prSet presAssocID="{ADB8E47B-FEEF-4B58-AFD6-B8B9623B65D3}" presName="LevelTwoTextNode" presStyleLbl="node2" presStyleIdx="0" presStyleCnt="1">
        <dgm:presLayoutVars>
          <dgm:chPref val="3"/>
        </dgm:presLayoutVars>
      </dgm:prSet>
      <dgm:spPr/>
    </dgm:pt>
    <dgm:pt modelId="{0D045C9A-20CD-496C-864D-9DCD27575C3E}" type="pres">
      <dgm:prSet presAssocID="{ADB8E47B-FEEF-4B58-AFD6-B8B9623B65D3}" presName="level3hierChild" presStyleCnt="0"/>
      <dgm:spPr/>
    </dgm:pt>
    <dgm:pt modelId="{6FC3B19B-08EC-42BC-844E-F6DC69B4EE86}" type="pres">
      <dgm:prSet presAssocID="{EED790F2-4D72-4BC1-8332-9883C5265266}" presName="conn2-1" presStyleLbl="parChTrans1D3" presStyleIdx="0" presStyleCnt="1"/>
      <dgm:spPr/>
    </dgm:pt>
    <dgm:pt modelId="{C3BE6EC6-F182-4981-9D95-A4285229C302}" type="pres">
      <dgm:prSet presAssocID="{EED790F2-4D72-4BC1-8332-9883C5265266}" presName="connTx" presStyleLbl="parChTrans1D3" presStyleIdx="0" presStyleCnt="1"/>
      <dgm:spPr/>
    </dgm:pt>
    <dgm:pt modelId="{0FC2E593-8B14-4E1F-883D-CB171CBA4AA2}" type="pres">
      <dgm:prSet presAssocID="{C8F865C1-2278-495F-A19F-F8D11FFBB3F5}" presName="root2" presStyleCnt="0"/>
      <dgm:spPr/>
    </dgm:pt>
    <dgm:pt modelId="{10CD848F-16DE-4397-98C2-6BD28C999D3A}" type="pres">
      <dgm:prSet presAssocID="{C8F865C1-2278-495F-A19F-F8D11FFBB3F5}" presName="LevelTwoTextNode" presStyleLbl="node3" presStyleIdx="0" presStyleCnt="1">
        <dgm:presLayoutVars>
          <dgm:chPref val="3"/>
        </dgm:presLayoutVars>
      </dgm:prSet>
      <dgm:spPr/>
    </dgm:pt>
    <dgm:pt modelId="{9B6CB235-80E6-45DA-BBC4-0E94FE5E87A6}" type="pres">
      <dgm:prSet presAssocID="{C8F865C1-2278-495F-A19F-F8D11FFBB3F5}" presName="level3hierChild" presStyleCnt="0"/>
      <dgm:spPr/>
    </dgm:pt>
  </dgm:ptLst>
  <dgm:cxnLst>
    <dgm:cxn modelId="{A2433825-56FC-416A-BA1C-99DD2D22B89B}" srcId="{05D054DF-C515-4741-B93C-3E83B7C84901}" destId="{FB081AD9-ABEC-4B5B-B74B-56CC5A0DB923}" srcOrd="0" destOrd="0" parTransId="{C3F43F6B-2C99-4078-BC2C-C0B7DE8E7318}" sibTransId="{CBDF8E52-6153-4EA1-80D8-90F6C8E35B83}"/>
    <dgm:cxn modelId="{824E4B2D-970F-46A4-AE59-A3FC0EF4B147}" type="presOf" srcId="{05D054DF-C515-4741-B93C-3E83B7C84901}" destId="{4D9CF322-7375-40C5-A5AD-1F25E7952D15}" srcOrd="0" destOrd="0" presId="urn:microsoft.com/office/officeart/2005/8/layout/hierarchy2"/>
    <dgm:cxn modelId="{0D099F3A-7D38-4937-8E6D-3C43F850C75B}" type="presOf" srcId="{17B78D0E-2531-409F-8404-3929263ADEDD}" destId="{3DBD520C-B70C-4EF7-BFF2-4F96F03D288B}" srcOrd="0" destOrd="0" presId="urn:microsoft.com/office/officeart/2005/8/layout/hierarchy2"/>
    <dgm:cxn modelId="{51A72A3C-2877-466B-85A4-2DE6111B4594}" type="presOf" srcId="{FB081AD9-ABEC-4B5B-B74B-56CC5A0DB923}" destId="{AA7ED045-D68D-42EF-AE20-F0D8B1D0B61A}" srcOrd="0" destOrd="0" presId="urn:microsoft.com/office/officeart/2005/8/layout/hierarchy2"/>
    <dgm:cxn modelId="{434A4F56-8FAB-4AE1-BB68-F91F2F139BCF}" type="presOf" srcId="{17B78D0E-2531-409F-8404-3929263ADEDD}" destId="{53FBC615-E93C-451F-A4BC-1AE58D46E039}" srcOrd="1" destOrd="0" presId="urn:microsoft.com/office/officeart/2005/8/layout/hierarchy2"/>
    <dgm:cxn modelId="{30155E9B-98A1-42A4-99EA-378F94AF2307}" srcId="{ADB8E47B-FEEF-4B58-AFD6-B8B9623B65D3}" destId="{C8F865C1-2278-495F-A19F-F8D11FFBB3F5}" srcOrd="0" destOrd="0" parTransId="{EED790F2-4D72-4BC1-8332-9883C5265266}" sibTransId="{EBD77E36-7B8A-43C5-AA6F-047946C5D7CB}"/>
    <dgm:cxn modelId="{4DBB8DA5-AA10-47AE-A988-0594C015A57D}" type="presOf" srcId="{EED790F2-4D72-4BC1-8332-9883C5265266}" destId="{6FC3B19B-08EC-42BC-844E-F6DC69B4EE86}" srcOrd="0" destOrd="0" presId="urn:microsoft.com/office/officeart/2005/8/layout/hierarchy2"/>
    <dgm:cxn modelId="{0698EBC6-3759-4097-A8F2-7A339B1DFF38}" srcId="{FB081AD9-ABEC-4B5B-B74B-56CC5A0DB923}" destId="{ADB8E47B-FEEF-4B58-AFD6-B8B9623B65D3}" srcOrd="0" destOrd="0" parTransId="{17B78D0E-2531-409F-8404-3929263ADEDD}" sibTransId="{360DB738-D133-46DF-B91D-63002E3E085F}"/>
    <dgm:cxn modelId="{1D04D2E3-8D31-4C32-88B3-5E4BABD34D12}" type="presOf" srcId="{ADB8E47B-FEEF-4B58-AFD6-B8B9623B65D3}" destId="{A977B453-FD48-469D-BFFD-F3B0F5944E4A}" srcOrd="0" destOrd="0" presId="urn:microsoft.com/office/officeart/2005/8/layout/hierarchy2"/>
    <dgm:cxn modelId="{D8A486F2-A628-4F89-A6C9-567E38371AC9}" type="presOf" srcId="{EED790F2-4D72-4BC1-8332-9883C5265266}" destId="{C3BE6EC6-F182-4981-9D95-A4285229C302}" srcOrd="1" destOrd="0" presId="urn:microsoft.com/office/officeart/2005/8/layout/hierarchy2"/>
    <dgm:cxn modelId="{916A4EF6-3AF0-4505-AD01-50A10BA17569}" type="presOf" srcId="{C8F865C1-2278-495F-A19F-F8D11FFBB3F5}" destId="{10CD848F-16DE-4397-98C2-6BD28C999D3A}" srcOrd="0" destOrd="0" presId="urn:microsoft.com/office/officeart/2005/8/layout/hierarchy2"/>
    <dgm:cxn modelId="{9F9168AE-397A-4AF0-B0F4-83F29529C86B}" type="presParOf" srcId="{4D9CF322-7375-40C5-A5AD-1F25E7952D15}" destId="{5D2D3092-AE09-4D1B-ADAA-373CE301AE7C}" srcOrd="0" destOrd="0" presId="urn:microsoft.com/office/officeart/2005/8/layout/hierarchy2"/>
    <dgm:cxn modelId="{7A7C93AA-C16B-4490-B6C0-25043D2A05B0}" type="presParOf" srcId="{5D2D3092-AE09-4D1B-ADAA-373CE301AE7C}" destId="{AA7ED045-D68D-42EF-AE20-F0D8B1D0B61A}" srcOrd="0" destOrd="0" presId="urn:microsoft.com/office/officeart/2005/8/layout/hierarchy2"/>
    <dgm:cxn modelId="{C0C357E4-E731-4290-8C90-19EBB8C5715A}" type="presParOf" srcId="{5D2D3092-AE09-4D1B-ADAA-373CE301AE7C}" destId="{D3B92983-31F3-4762-BFF6-2939C7D21C0F}" srcOrd="1" destOrd="0" presId="urn:microsoft.com/office/officeart/2005/8/layout/hierarchy2"/>
    <dgm:cxn modelId="{DEDFA505-E781-4E5A-8F02-2A0F69DF8A23}" type="presParOf" srcId="{D3B92983-31F3-4762-BFF6-2939C7D21C0F}" destId="{3DBD520C-B70C-4EF7-BFF2-4F96F03D288B}" srcOrd="0" destOrd="0" presId="urn:microsoft.com/office/officeart/2005/8/layout/hierarchy2"/>
    <dgm:cxn modelId="{1A8104D7-3AE6-439C-BDA8-24CE05451013}" type="presParOf" srcId="{3DBD520C-B70C-4EF7-BFF2-4F96F03D288B}" destId="{53FBC615-E93C-451F-A4BC-1AE58D46E039}" srcOrd="0" destOrd="0" presId="urn:microsoft.com/office/officeart/2005/8/layout/hierarchy2"/>
    <dgm:cxn modelId="{817E9705-12CF-4CBE-941C-01465F8EAC10}" type="presParOf" srcId="{D3B92983-31F3-4762-BFF6-2939C7D21C0F}" destId="{619809B3-0302-48C9-8669-E04F86564748}" srcOrd="1" destOrd="0" presId="urn:microsoft.com/office/officeart/2005/8/layout/hierarchy2"/>
    <dgm:cxn modelId="{48395964-6DED-4D1C-A929-B827CC0F6911}" type="presParOf" srcId="{619809B3-0302-48C9-8669-E04F86564748}" destId="{A977B453-FD48-469D-BFFD-F3B0F5944E4A}" srcOrd="0" destOrd="0" presId="urn:microsoft.com/office/officeart/2005/8/layout/hierarchy2"/>
    <dgm:cxn modelId="{D9992F4B-2B40-4BA9-B123-467E6328D7FF}" type="presParOf" srcId="{619809B3-0302-48C9-8669-E04F86564748}" destId="{0D045C9A-20CD-496C-864D-9DCD27575C3E}" srcOrd="1" destOrd="0" presId="urn:microsoft.com/office/officeart/2005/8/layout/hierarchy2"/>
    <dgm:cxn modelId="{25331F1D-9323-403B-A60F-1ADB9088D592}" type="presParOf" srcId="{0D045C9A-20CD-496C-864D-9DCD27575C3E}" destId="{6FC3B19B-08EC-42BC-844E-F6DC69B4EE86}" srcOrd="0" destOrd="0" presId="urn:microsoft.com/office/officeart/2005/8/layout/hierarchy2"/>
    <dgm:cxn modelId="{2808FC2A-2EB9-4BA6-B35B-255F5B806606}" type="presParOf" srcId="{6FC3B19B-08EC-42BC-844E-F6DC69B4EE86}" destId="{C3BE6EC6-F182-4981-9D95-A4285229C302}" srcOrd="0" destOrd="0" presId="urn:microsoft.com/office/officeart/2005/8/layout/hierarchy2"/>
    <dgm:cxn modelId="{B704CCC5-32E5-428A-938F-D855F6F719E5}" type="presParOf" srcId="{0D045C9A-20CD-496C-864D-9DCD27575C3E}" destId="{0FC2E593-8B14-4E1F-883D-CB171CBA4AA2}" srcOrd="1" destOrd="0" presId="urn:microsoft.com/office/officeart/2005/8/layout/hierarchy2"/>
    <dgm:cxn modelId="{8815A353-9218-4522-9A9F-962249223DE4}" type="presParOf" srcId="{0FC2E593-8B14-4E1F-883D-CB171CBA4AA2}" destId="{10CD848F-16DE-4397-98C2-6BD28C999D3A}" srcOrd="0" destOrd="0" presId="urn:microsoft.com/office/officeart/2005/8/layout/hierarchy2"/>
    <dgm:cxn modelId="{A8D81B61-9D39-42DA-9037-7D8AA2A69016}" type="presParOf" srcId="{0FC2E593-8B14-4E1F-883D-CB171CBA4AA2}" destId="{9B6CB235-80E6-45DA-BBC4-0E94FE5E87A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5D054DF-C515-4741-B93C-3E83B7C8490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ADB8E47B-FEEF-4B58-AFD6-B8B9623B65D3}">
      <dgm:prSet phldrT="[Text]"/>
      <dgm:spPr>
        <a:solidFill>
          <a:srgbClr val="C00000"/>
        </a:solidFill>
      </dgm:spPr>
      <dgm:t>
        <a:bodyPr/>
        <a:lstStyle/>
        <a:p>
          <a:r>
            <a:rPr lang="ar-IQ"/>
            <a:t>هدف</a:t>
          </a:r>
          <a:endParaRPr lang="en-US"/>
        </a:p>
      </dgm:t>
    </dgm:pt>
    <dgm:pt modelId="{17B78D0E-2531-409F-8404-3929263ADEDD}" type="parTrans" cxnId="{0698EBC6-3759-4097-A8F2-7A339B1DFF38}">
      <dgm:prSet/>
      <dgm:spPr>
        <a:ln>
          <a:solidFill>
            <a:schemeClr val="tx1"/>
          </a:solidFill>
        </a:ln>
      </dgm:spPr>
      <dgm:t>
        <a:bodyPr/>
        <a:lstStyle/>
        <a:p>
          <a:endParaRPr lang="en-US"/>
        </a:p>
      </dgm:t>
    </dgm:pt>
    <dgm:pt modelId="{360DB738-D133-46DF-B91D-63002E3E085F}" type="sibTrans" cxnId="{0698EBC6-3759-4097-A8F2-7A339B1DFF38}">
      <dgm:prSet/>
      <dgm:spPr/>
      <dgm:t>
        <a:bodyPr/>
        <a:lstStyle/>
        <a:p>
          <a:endParaRPr lang="en-US"/>
        </a:p>
      </dgm:t>
    </dgm:pt>
    <dgm:pt modelId="{C8F865C1-2278-495F-A19F-F8D11FFBB3F5}">
      <dgm:prSet/>
      <dgm:spPr>
        <a:solidFill>
          <a:srgbClr val="C00000"/>
        </a:solidFill>
      </dgm:spPr>
      <dgm:t>
        <a:bodyPr/>
        <a:lstStyle/>
        <a:p>
          <a:r>
            <a:rPr lang="ar-IQ" dirty="0"/>
            <a:t>ناقد</a:t>
          </a:r>
          <a:endParaRPr lang="en-US" dirty="0"/>
        </a:p>
      </dgm:t>
    </dgm:pt>
    <dgm:pt modelId="{EED790F2-4D72-4BC1-8332-9883C5265266}" type="parTrans" cxnId="{30155E9B-98A1-42A4-99EA-378F94AF2307}">
      <dgm:prSet/>
      <dgm:spPr>
        <a:ln>
          <a:solidFill>
            <a:schemeClr val="tx1"/>
          </a:solidFill>
        </a:ln>
      </dgm:spPr>
      <dgm:t>
        <a:bodyPr/>
        <a:lstStyle/>
        <a:p>
          <a:endParaRPr lang="en-US"/>
        </a:p>
      </dgm:t>
    </dgm:pt>
    <dgm:pt modelId="{EBD77E36-7B8A-43C5-AA6F-047946C5D7CB}" type="sibTrans" cxnId="{30155E9B-98A1-42A4-99EA-378F94AF2307}">
      <dgm:prSet/>
      <dgm:spPr/>
      <dgm:t>
        <a:bodyPr/>
        <a:lstStyle/>
        <a:p>
          <a:endParaRPr lang="en-US"/>
        </a:p>
      </dgm:t>
    </dgm:pt>
    <dgm:pt modelId="{FB081AD9-ABEC-4B5B-B74B-56CC5A0DB923}">
      <dgm:prSet/>
      <dgm:spPr>
        <a:solidFill>
          <a:srgbClr val="C00000"/>
        </a:solidFill>
      </dgm:spPr>
      <dgm:t>
        <a:bodyPr/>
        <a:lstStyle/>
        <a:p>
          <a:r>
            <a:rPr lang="ar-IQ" dirty="0"/>
            <a:t>جذب</a:t>
          </a:r>
          <a:endParaRPr lang="en-US" dirty="0"/>
        </a:p>
      </dgm:t>
    </dgm:pt>
    <dgm:pt modelId="{C3F43F6B-2C99-4078-BC2C-C0B7DE8E7318}" type="parTrans" cxnId="{A2433825-56FC-416A-BA1C-99DD2D22B89B}">
      <dgm:prSet/>
      <dgm:spPr/>
      <dgm:t>
        <a:bodyPr/>
        <a:lstStyle/>
        <a:p>
          <a:endParaRPr lang="en-US"/>
        </a:p>
      </dgm:t>
    </dgm:pt>
    <dgm:pt modelId="{CBDF8E52-6153-4EA1-80D8-90F6C8E35B83}" type="sibTrans" cxnId="{A2433825-56FC-416A-BA1C-99DD2D22B89B}">
      <dgm:prSet/>
      <dgm:spPr/>
      <dgm:t>
        <a:bodyPr/>
        <a:lstStyle/>
        <a:p>
          <a:endParaRPr lang="en-US"/>
        </a:p>
      </dgm:t>
    </dgm:pt>
    <dgm:pt modelId="{4D9CF322-7375-40C5-A5AD-1F25E7952D15}" type="pres">
      <dgm:prSet presAssocID="{05D054DF-C515-4741-B93C-3E83B7C84901}" presName="diagram" presStyleCnt="0">
        <dgm:presLayoutVars>
          <dgm:chPref val="1"/>
          <dgm:dir/>
          <dgm:animOne val="branch"/>
          <dgm:animLvl val="lvl"/>
          <dgm:resizeHandles val="exact"/>
        </dgm:presLayoutVars>
      </dgm:prSet>
      <dgm:spPr/>
    </dgm:pt>
    <dgm:pt modelId="{5D2D3092-AE09-4D1B-ADAA-373CE301AE7C}" type="pres">
      <dgm:prSet presAssocID="{FB081AD9-ABEC-4B5B-B74B-56CC5A0DB923}" presName="root1" presStyleCnt="0"/>
      <dgm:spPr/>
    </dgm:pt>
    <dgm:pt modelId="{AA7ED045-D68D-42EF-AE20-F0D8B1D0B61A}" type="pres">
      <dgm:prSet presAssocID="{FB081AD9-ABEC-4B5B-B74B-56CC5A0DB923}" presName="LevelOneTextNode" presStyleLbl="node0" presStyleIdx="0" presStyleCnt="1">
        <dgm:presLayoutVars>
          <dgm:chPref val="3"/>
        </dgm:presLayoutVars>
      </dgm:prSet>
      <dgm:spPr/>
    </dgm:pt>
    <dgm:pt modelId="{D3B92983-31F3-4762-BFF6-2939C7D21C0F}" type="pres">
      <dgm:prSet presAssocID="{FB081AD9-ABEC-4B5B-B74B-56CC5A0DB923}" presName="level2hierChild" presStyleCnt="0"/>
      <dgm:spPr/>
    </dgm:pt>
    <dgm:pt modelId="{3DBD520C-B70C-4EF7-BFF2-4F96F03D288B}" type="pres">
      <dgm:prSet presAssocID="{17B78D0E-2531-409F-8404-3929263ADEDD}" presName="conn2-1" presStyleLbl="parChTrans1D2" presStyleIdx="0" presStyleCnt="1"/>
      <dgm:spPr/>
    </dgm:pt>
    <dgm:pt modelId="{53FBC615-E93C-451F-A4BC-1AE58D46E039}" type="pres">
      <dgm:prSet presAssocID="{17B78D0E-2531-409F-8404-3929263ADEDD}" presName="connTx" presStyleLbl="parChTrans1D2" presStyleIdx="0" presStyleCnt="1"/>
      <dgm:spPr/>
    </dgm:pt>
    <dgm:pt modelId="{619809B3-0302-48C9-8669-E04F86564748}" type="pres">
      <dgm:prSet presAssocID="{ADB8E47B-FEEF-4B58-AFD6-B8B9623B65D3}" presName="root2" presStyleCnt="0"/>
      <dgm:spPr/>
    </dgm:pt>
    <dgm:pt modelId="{A977B453-FD48-469D-BFFD-F3B0F5944E4A}" type="pres">
      <dgm:prSet presAssocID="{ADB8E47B-FEEF-4B58-AFD6-B8B9623B65D3}" presName="LevelTwoTextNode" presStyleLbl="node2" presStyleIdx="0" presStyleCnt="1">
        <dgm:presLayoutVars>
          <dgm:chPref val="3"/>
        </dgm:presLayoutVars>
      </dgm:prSet>
      <dgm:spPr/>
    </dgm:pt>
    <dgm:pt modelId="{0D045C9A-20CD-496C-864D-9DCD27575C3E}" type="pres">
      <dgm:prSet presAssocID="{ADB8E47B-FEEF-4B58-AFD6-B8B9623B65D3}" presName="level3hierChild" presStyleCnt="0"/>
      <dgm:spPr/>
    </dgm:pt>
    <dgm:pt modelId="{6FC3B19B-08EC-42BC-844E-F6DC69B4EE86}" type="pres">
      <dgm:prSet presAssocID="{EED790F2-4D72-4BC1-8332-9883C5265266}" presName="conn2-1" presStyleLbl="parChTrans1D3" presStyleIdx="0" presStyleCnt="1"/>
      <dgm:spPr/>
    </dgm:pt>
    <dgm:pt modelId="{C3BE6EC6-F182-4981-9D95-A4285229C302}" type="pres">
      <dgm:prSet presAssocID="{EED790F2-4D72-4BC1-8332-9883C5265266}" presName="connTx" presStyleLbl="parChTrans1D3" presStyleIdx="0" presStyleCnt="1"/>
      <dgm:spPr/>
    </dgm:pt>
    <dgm:pt modelId="{0FC2E593-8B14-4E1F-883D-CB171CBA4AA2}" type="pres">
      <dgm:prSet presAssocID="{C8F865C1-2278-495F-A19F-F8D11FFBB3F5}" presName="root2" presStyleCnt="0"/>
      <dgm:spPr/>
    </dgm:pt>
    <dgm:pt modelId="{10CD848F-16DE-4397-98C2-6BD28C999D3A}" type="pres">
      <dgm:prSet presAssocID="{C8F865C1-2278-495F-A19F-F8D11FFBB3F5}" presName="LevelTwoTextNode" presStyleLbl="node3" presStyleIdx="0" presStyleCnt="1">
        <dgm:presLayoutVars>
          <dgm:chPref val="3"/>
        </dgm:presLayoutVars>
      </dgm:prSet>
      <dgm:spPr/>
    </dgm:pt>
    <dgm:pt modelId="{9B6CB235-80E6-45DA-BBC4-0E94FE5E87A6}" type="pres">
      <dgm:prSet presAssocID="{C8F865C1-2278-495F-A19F-F8D11FFBB3F5}" presName="level3hierChild" presStyleCnt="0"/>
      <dgm:spPr/>
    </dgm:pt>
  </dgm:ptLst>
  <dgm:cxnLst>
    <dgm:cxn modelId="{C5A62903-81B1-4EDF-A295-64E4B6E49D0F}" type="presOf" srcId="{C8F865C1-2278-495F-A19F-F8D11FFBB3F5}" destId="{10CD848F-16DE-4397-98C2-6BD28C999D3A}" srcOrd="0" destOrd="0" presId="urn:microsoft.com/office/officeart/2005/8/layout/hierarchy2"/>
    <dgm:cxn modelId="{1BD0B40E-288E-47E6-AF08-931B4D7FB54F}" type="presOf" srcId="{FB081AD9-ABEC-4B5B-B74B-56CC5A0DB923}" destId="{AA7ED045-D68D-42EF-AE20-F0D8B1D0B61A}" srcOrd="0" destOrd="0" presId="urn:microsoft.com/office/officeart/2005/8/layout/hierarchy2"/>
    <dgm:cxn modelId="{55321714-F942-42B9-A97F-7CC5C9A1FC77}" type="presOf" srcId="{EED790F2-4D72-4BC1-8332-9883C5265266}" destId="{6FC3B19B-08EC-42BC-844E-F6DC69B4EE86}" srcOrd="0" destOrd="0" presId="urn:microsoft.com/office/officeart/2005/8/layout/hierarchy2"/>
    <dgm:cxn modelId="{BFF9171D-CE19-4C93-AAAE-DA24DF7DAF36}" type="presOf" srcId="{05D054DF-C515-4741-B93C-3E83B7C84901}" destId="{4D9CF322-7375-40C5-A5AD-1F25E7952D15}" srcOrd="0" destOrd="0" presId="urn:microsoft.com/office/officeart/2005/8/layout/hierarchy2"/>
    <dgm:cxn modelId="{A2433825-56FC-416A-BA1C-99DD2D22B89B}" srcId="{05D054DF-C515-4741-B93C-3E83B7C84901}" destId="{FB081AD9-ABEC-4B5B-B74B-56CC5A0DB923}" srcOrd="0" destOrd="0" parTransId="{C3F43F6B-2C99-4078-BC2C-C0B7DE8E7318}" sibTransId="{CBDF8E52-6153-4EA1-80D8-90F6C8E35B83}"/>
    <dgm:cxn modelId="{EFF60C3D-BDD1-46EF-8329-2932EC91D279}" type="presOf" srcId="{17B78D0E-2531-409F-8404-3929263ADEDD}" destId="{3DBD520C-B70C-4EF7-BFF2-4F96F03D288B}" srcOrd="0" destOrd="0" presId="urn:microsoft.com/office/officeart/2005/8/layout/hierarchy2"/>
    <dgm:cxn modelId="{34B4638D-DC85-4D92-B3E0-5C7FA47D27AD}" type="presOf" srcId="{17B78D0E-2531-409F-8404-3929263ADEDD}" destId="{53FBC615-E93C-451F-A4BC-1AE58D46E039}" srcOrd="1" destOrd="0" presId="urn:microsoft.com/office/officeart/2005/8/layout/hierarchy2"/>
    <dgm:cxn modelId="{30155E9B-98A1-42A4-99EA-378F94AF2307}" srcId="{ADB8E47B-FEEF-4B58-AFD6-B8B9623B65D3}" destId="{C8F865C1-2278-495F-A19F-F8D11FFBB3F5}" srcOrd="0" destOrd="0" parTransId="{EED790F2-4D72-4BC1-8332-9883C5265266}" sibTransId="{EBD77E36-7B8A-43C5-AA6F-047946C5D7CB}"/>
    <dgm:cxn modelId="{744444A4-74C4-4BD7-9FC2-7290CCC18FD2}" type="presOf" srcId="{EED790F2-4D72-4BC1-8332-9883C5265266}" destId="{C3BE6EC6-F182-4981-9D95-A4285229C302}" srcOrd="1" destOrd="0" presId="urn:microsoft.com/office/officeart/2005/8/layout/hierarchy2"/>
    <dgm:cxn modelId="{0698EBC6-3759-4097-A8F2-7A339B1DFF38}" srcId="{FB081AD9-ABEC-4B5B-B74B-56CC5A0DB923}" destId="{ADB8E47B-FEEF-4B58-AFD6-B8B9623B65D3}" srcOrd="0" destOrd="0" parTransId="{17B78D0E-2531-409F-8404-3929263ADEDD}" sibTransId="{360DB738-D133-46DF-B91D-63002E3E085F}"/>
    <dgm:cxn modelId="{600C9BC9-7E02-457C-A0A2-52FF878CC99D}" type="presOf" srcId="{ADB8E47B-FEEF-4B58-AFD6-B8B9623B65D3}" destId="{A977B453-FD48-469D-BFFD-F3B0F5944E4A}" srcOrd="0" destOrd="0" presId="urn:microsoft.com/office/officeart/2005/8/layout/hierarchy2"/>
    <dgm:cxn modelId="{336C7EF6-6E13-42F4-9204-648EC825E9D4}" type="presParOf" srcId="{4D9CF322-7375-40C5-A5AD-1F25E7952D15}" destId="{5D2D3092-AE09-4D1B-ADAA-373CE301AE7C}" srcOrd="0" destOrd="0" presId="urn:microsoft.com/office/officeart/2005/8/layout/hierarchy2"/>
    <dgm:cxn modelId="{04A5AD23-2179-4B97-AF08-A7E5D6D5CF30}" type="presParOf" srcId="{5D2D3092-AE09-4D1B-ADAA-373CE301AE7C}" destId="{AA7ED045-D68D-42EF-AE20-F0D8B1D0B61A}" srcOrd="0" destOrd="0" presId="urn:microsoft.com/office/officeart/2005/8/layout/hierarchy2"/>
    <dgm:cxn modelId="{3789D53C-9D79-4778-A7A0-5C918C3089A1}" type="presParOf" srcId="{5D2D3092-AE09-4D1B-ADAA-373CE301AE7C}" destId="{D3B92983-31F3-4762-BFF6-2939C7D21C0F}" srcOrd="1" destOrd="0" presId="urn:microsoft.com/office/officeart/2005/8/layout/hierarchy2"/>
    <dgm:cxn modelId="{4A1E6D87-E449-49AA-9CD5-F61416F7E58A}" type="presParOf" srcId="{D3B92983-31F3-4762-BFF6-2939C7D21C0F}" destId="{3DBD520C-B70C-4EF7-BFF2-4F96F03D288B}" srcOrd="0" destOrd="0" presId="urn:microsoft.com/office/officeart/2005/8/layout/hierarchy2"/>
    <dgm:cxn modelId="{760FDAA4-DE1B-45CA-9C02-3562739B692E}" type="presParOf" srcId="{3DBD520C-B70C-4EF7-BFF2-4F96F03D288B}" destId="{53FBC615-E93C-451F-A4BC-1AE58D46E039}" srcOrd="0" destOrd="0" presId="urn:microsoft.com/office/officeart/2005/8/layout/hierarchy2"/>
    <dgm:cxn modelId="{E08FF2E4-ADD0-4774-A7F2-746E67BC363B}" type="presParOf" srcId="{D3B92983-31F3-4762-BFF6-2939C7D21C0F}" destId="{619809B3-0302-48C9-8669-E04F86564748}" srcOrd="1" destOrd="0" presId="urn:microsoft.com/office/officeart/2005/8/layout/hierarchy2"/>
    <dgm:cxn modelId="{0753D5B4-1A52-419F-A3B9-2B57B6CFE73A}" type="presParOf" srcId="{619809B3-0302-48C9-8669-E04F86564748}" destId="{A977B453-FD48-469D-BFFD-F3B0F5944E4A}" srcOrd="0" destOrd="0" presId="urn:microsoft.com/office/officeart/2005/8/layout/hierarchy2"/>
    <dgm:cxn modelId="{40A0DB6D-395B-4B56-A301-73E492F1EE12}" type="presParOf" srcId="{619809B3-0302-48C9-8669-E04F86564748}" destId="{0D045C9A-20CD-496C-864D-9DCD27575C3E}" srcOrd="1" destOrd="0" presId="urn:microsoft.com/office/officeart/2005/8/layout/hierarchy2"/>
    <dgm:cxn modelId="{E9843608-1F9A-47DA-BBDB-84AE1BCCB420}" type="presParOf" srcId="{0D045C9A-20CD-496C-864D-9DCD27575C3E}" destId="{6FC3B19B-08EC-42BC-844E-F6DC69B4EE86}" srcOrd="0" destOrd="0" presId="urn:microsoft.com/office/officeart/2005/8/layout/hierarchy2"/>
    <dgm:cxn modelId="{AF594A41-2B2A-40EB-8E2D-BB23975FC666}" type="presParOf" srcId="{6FC3B19B-08EC-42BC-844E-F6DC69B4EE86}" destId="{C3BE6EC6-F182-4981-9D95-A4285229C302}" srcOrd="0" destOrd="0" presId="urn:microsoft.com/office/officeart/2005/8/layout/hierarchy2"/>
    <dgm:cxn modelId="{7C6AB101-9441-4909-A55E-677B84A04A60}" type="presParOf" srcId="{0D045C9A-20CD-496C-864D-9DCD27575C3E}" destId="{0FC2E593-8B14-4E1F-883D-CB171CBA4AA2}" srcOrd="1" destOrd="0" presId="urn:microsoft.com/office/officeart/2005/8/layout/hierarchy2"/>
    <dgm:cxn modelId="{84BD093E-489C-427A-BF54-1EBF7F06BD81}" type="presParOf" srcId="{0FC2E593-8B14-4E1F-883D-CB171CBA4AA2}" destId="{10CD848F-16DE-4397-98C2-6BD28C999D3A}" srcOrd="0" destOrd="0" presId="urn:microsoft.com/office/officeart/2005/8/layout/hierarchy2"/>
    <dgm:cxn modelId="{10A5A6AC-6ABD-4F2D-A60B-8BDD77E59029}" type="presParOf" srcId="{0FC2E593-8B14-4E1F-883D-CB171CBA4AA2}" destId="{9B6CB235-80E6-45DA-BBC4-0E94FE5E87A6}" srcOrd="1" destOrd="0" presId="urn:microsoft.com/office/officeart/2005/8/layout/hierarchy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C3B4B4-C4D3-4614-B6CC-FBE8DAB52497}">
      <dsp:nvSpPr>
        <dsp:cNvPr id="0" name=""/>
        <dsp:cNvSpPr/>
      </dsp:nvSpPr>
      <dsp:spPr>
        <a:xfrm>
          <a:off x="0" y="1027767"/>
          <a:ext cx="1887977" cy="506690"/>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ar-IQ" sz="2600" kern="1200"/>
            <a:t>حالة وسطى</a:t>
          </a:r>
          <a:endParaRPr lang="en-US" sz="2600" kern="1200"/>
        </a:p>
      </dsp:txBody>
      <dsp:txXfrm>
        <a:off x="14840" y="1042607"/>
        <a:ext cx="1858297" cy="477010"/>
      </dsp:txXfrm>
    </dsp:sp>
    <dsp:sp modelId="{6DA269E7-207D-4763-B000-8F798DA3FF90}">
      <dsp:nvSpPr>
        <dsp:cNvPr id="0" name=""/>
        <dsp:cNvSpPr/>
      </dsp:nvSpPr>
      <dsp:spPr>
        <a:xfrm rot="19462865">
          <a:off x="1841180" y="1117641"/>
          <a:ext cx="500259" cy="35595"/>
        </a:xfrm>
        <a:custGeom>
          <a:avLst/>
          <a:gdLst/>
          <a:ahLst/>
          <a:cxnLst/>
          <a:rect l="0" t="0" r="0" b="0"/>
          <a:pathLst>
            <a:path>
              <a:moveTo>
                <a:pt x="0" y="17797"/>
              </a:moveTo>
              <a:lnTo>
                <a:pt x="500259" y="17797"/>
              </a:lnTo>
            </a:path>
          </a:pathLst>
        </a:custGeom>
        <a:noFill/>
        <a:ln w="19050" cap="rnd"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78803" y="1122932"/>
        <a:ext cx="25012" cy="25012"/>
      </dsp:txXfrm>
    </dsp:sp>
    <dsp:sp modelId="{536D90FB-B24D-4C73-9957-DE02FAB0A8FC}">
      <dsp:nvSpPr>
        <dsp:cNvPr id="0" name=""/>
        <dsp:cNvSpPr/>
      </dsp:nvSpPr>
      <dsp:spPr>
        <a:xfrm>
          <a:off x="2294642" y="736420"/>
          <a:ext cx="1013380" cy="506690"/>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ar-IQ" sz="2600" kern="1200"/>
            <a:t>تنازل</a:t>
          </a:r>
          <a:endParaRPr lang="en-US" sz="2600" kern="1200"/>
        </a:p>
      </dsp:txBody>
      <dsp:txXfrm>
        <a:off x="2309482" y="751260"/>
        <a:ext cx="983700" cy="477010"/>
      </dsp:txXfrm>
    </dsp:sp>
    <dsp:sp modelId="{BCA543D3-F3D7-4176-8201-EE81DEBB42AA}">
      <dsp:nvSpPr>
        <dsp:cNvPr id="0" name=""/>
        <dsp:cNvSpPr/>
      </dsp:nvSpPr>
      <dsp:spPr>
        <a:xfrm>
          <a:off x="3308022" y="971967"/>
          <a:ext cx="405352" cy="35595"/>
        </a:xfrm>
        <a:custGeom>
          <a:avLst/>
          <a:gdLst/>
          <a:ahLst/>
          <a:cxnLst/>
          <a:rect l="0" t="0" r="0" b="0"/>
          <a:pathLst>
            <a:path>
              <a:moveTo>
                <a:pt x="0" y="17797"/>
              </a:moveTo>
              <a:lnTo>
                <a:pt x="405352" y="17797"/>
              </a:lnTo>
            </a:path>
          </a:pathLst>
        </a:custGeom>
        <a:noFill/>
        <a:ln w="19050" cap="rnd"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00565" y="979631"/>
        <a:ext cx="20267" cy="20267"/>
      </dsp:txXfrm>
    </dsp:sp>
    <dsp:sp modelId="{AE57A512-6883-477E-BD8E-FA228618AC94}">
      <dsp:nvSpPr>
        <dsp:cNvPr id="0" name=""/>
        <dsp:cNvSpPr/>
      </dsp:nvSpPr>
      <dsp:spPr>
        <a:xfrm>
          <a:off x="3713374" y="736420"/>
          <a:ext cx="1013380" cy="506690"/>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ar-IQ" sz="2600" kern="1200" dirty="0"/>
            <a:t>هدف</a:t>
          </a:r>
          <a:endParaRPr lang="en-US" sz="2600" kern="1200" dirty="0"/>
        </a:p>
      </dsp:txBody>
      <dsp:txXfrm>
        <a:off x="3728214" y="751260"/>
        <a:ext cx="983700" cy="477010"/>
      </dsp:txXfrm>
    </dsp:sp>
    <dsp:sp modelId="{125EBBBA-2AFA-4C5A-8C1B-A480AAF3A310}">
      <dsp:nvSpPr>
        <dsp:cNvPr id="0" name=""/>
        <dsp:cNvSpPr/>
      </dsp:nvSpPr>
      <dsp:spPr>
        <a:xfrm>
          <a:off x="4726754" y="971967"/>
          <a:ext cx="405352" cy="35595"/>
        </a:xfrm>
        <a:custGeom>
          <a:avLst/>
          <a:gdLst/>
          <a:ahLst/>
          <a:cxnLst/>
          <a:rect l="0" t="0" r="0" b="0"/>
          <a:pathLst>
            <a:path>
              <a:moveTo>
                <a:pt x="0" y="17797"/>
              </a:moveTo>
              <a:lnTo>
                <a:pt x="405352" y="17797"/>
              </a:lnTo>
            </a:path>
          </a:pathLst>
        </a:custGeom>
        <a:noFill/>
        <a:ln w="19050" cap="rnd"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19297" y="979631"/>
        <a:ext cx="20267" cy="20267"/>
      </dsp:txXfrm>
    </dsp:sp>
    <dsp:sp modelId="{118BF3FE-A897-4C0D-A5A5-CCCD4A915029}">
      <dsp:nvSpPr>
        <dsp:cNvPr id="0" name=""/>
        <dsp:cNvSpPr/>
      </dsp:nvSpPr>
      <dsp:spPr>
        <a:xfrm>
          <a:off x="5132106" y="736420"/>
          <a:ext cx="1013380" cy="506690"/>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ar-IQ" sz="2600" kern="1200"/>
            <a:t>ناقد</a:t>
          </a:r>
          <a:endParaRPr lang="en-US" sz="2600" kern="1200"/>
        </a:p>
      </dsp:txBody>
      <dsp:txXfrm>
        <a:off x="5146946" y="751260"/>
        <a:ext cx="983700" cy="477010"/>
      </dsp:txXfrm>
    </dsp:sp>
    <dsp:sp modelId="{267C646C-5E65-44E2-BA85-3F0FE7216642}">
      <dsp:nvSpPr>
        <dsp:cNvPr id="0" name=""/>
        <dsp:cNvSpPr/>
      </dsp:nvSpPr>
      <dsp:spPr>
        <a:xfrm rot="2137135">
          <a:off x="1841180" y="1408988"/>
          <a:ext cx="500259" cy="35595"/>
        </a:xfrm>
        <a:custGeom>
          <a:avLst/>
          <a:gdLst/>
          <a:ahLst/>
          <a:cxnLst/>
          <a:rect l="0" t="0" r="0" b="0"/>
          <a:pathLst>
            <a:path>
              <a:moveTo>
                <a:pt x="0" y="17797"/>
              </a:moveTo>
              <a:lnTo>
                <a:pt x="500259" y="17797"/>
              </a:lnTo>
            </a:path>
          </a:pathLst>
        </a:custGeom>
        <a:noFill/>
        <a:ln w="19050" cap="rnd"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78803" y="1414279"/>
        <a:ext cx="25012" cy="25012"/>
      </dsp:txXfrm>
    </dsp:sp>
    <dsp:sp modelId="{293E738A-8A00-42D2-9BC3-976FBDC51F2D}">
      <dsp:nvSpPr>
        <dsp:cNvPr id="0" name=""/>
        <dsp:cNvSpPr/>
      </dsp:nvSpPr>
      <dsp:spPr>
        <a:xfrm>
          <a:off x="2294642" y="1319114"/>
          <a:ext cx="1013380" cy="506690"/>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ar-IQ" sz="2600" kern="1200"/>
            <a:t>تنازل</a:t>
          </a:r>
          <a:endParaRPr lang="en-US" sz="2600" kern="1200"/>
        </a:p>
      </dsp:txBody>
      <dsp:txXfrm>
        <a:off x="2309482" y="1333954"/>
        <a:ext cx="983700" cy="477010"/>
      </dsp:txXfrm>
    </dsp:sp>
    <dsp:sp modelId="{3DBD520C-B70C-4EF7-BFF2-4F96F03D288B}">
      <dsp:nvSpPr>
        <dsp:cNvPr id="0" name=""/>
        <dsp:cNvSpPr/>
      </dsp:nvSpPr>
      <dsp:spPr>
        <a:xfrm>
          <a:off x="3308022" y="1554661"/>
          <a:ext cx="405352" cy="35595"/>
        </a:xfrm>
        <a:custGeom>
          <a:avLst/>
          <a:gdLst/>
          <a:ahLst/>
          <a:cxnLst/>
          <a:rect l="0" t="0" r="0" b="0"/>
          <a:pathLst>
            <a:path>
              <a:moveTo>
                <a:pt x="0" y="17797"/>
              </a:moveTo>
              <a:lnTo>
                <a:pt x="405352" y="17797"/>
              </a:lnTo>
            </a:path>
          </a:pathLst>
        </a:custGeom>
        <a:noFill/>
        <a:ln w="19050" cap="rnd"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00565" y="1562325"/>
        <a:ext cx="20267" cy="20267"/>
      </dsp:txXfrm>
    </dsp:sp>
    <dsp:sp modelId="{A977B453-FD48-469D-BFFD-F3B0F5944E4A}">
      <dsp:nvSpPr>
        <dsp:cNvPr id="0" name=""/>
        <dsp:cNvSpPr/>
      </dsp:nvSpPr>
      <dsp:spPr>
        <a:xfrm>
          <a:off x="3713374" y="1319114"/>
          <a:ext cx="1013380" cy="506690"/>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ar-IQ" sz="2600" kern="1200"/>
            <a:t>هدف</a:t>
          </a:r>
          <a:endParaRPr lang="en-US" sz="2600" kern="1200"/>
        </a:p>
      </dsp:txBody>
      <dsp:txXfrm>
        <a:off x="3728214" y="1333954"/>
        <a:ext cx="983700" cy="477010"/>
      </dsp:txXfrm>
    </dsp:sp>
    <dsp:sp modelId="{6FC3B19B-08EC-42BC-844E-F6DC69B4EE86}">
      <dsp:nvSpPr>
        <dsp:cNvPr id="0" name=""/>
        <dsp:cNvSpPr/>
      </dsp:nvSpPr>
      <dsp:spPr>
        <a:xfrm>
          <a:off x="4726754" y="1554661"/>
          <a:ext cx="405352" cy="35595"/>
        </a:xfrm>
        <a:custGeom>
          <a:avLst/>
          <a:gdLst/>
          <a:ahLst/>
          <a:cxnLst/>
          <a:rect l="0" t="0" r="0" b="0"/>
          <a:pathLst>
            <a:path>
              <a:moveTo>
                <a:pt x="0" y="17797"/>
              </a:moveTo>
              <a:lnTo>
                <a:pt x="405352" y="17797"/>
              </a:lnTo>
            </a:path>
          </a:pathLst>
        </a:custGeom>
        <a:noFill/>
        <a:ln w="19050" cap="rnd"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19297" y="1562325"/>
        <a:ext cx="20267" cy="20267"/>
      </dsp:txXfrm>
    </dsp:sp>
    <dsp:sp modelId="{10CD848F-16DE-4397-98C2-6BD28C999D3A}">
      <dsp:nvSpPr>
        <dsp:cNvPr id="0" name=""/>
        <dsp:cNvSpPr/>
      </dsp:nvSpPr>
      <dsp:spPr>
        <a:xfrm>
          <a:off x="5132106" y="1319114"/>
          <a:ext cx="1013380" cy="506690"/>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ar-IQ" sz="2600" kern="1200"/>
            <a:t>منقود</a:t>
          </a:r>
          <a:endParaRPr lang="en-US" sz="2600" kern="1200"/>
        </a:p>
      </dsp:txBody>
      <dsp:txXfrm>
        <a:off x="5146946" y="1333954"/>
        <a:ext cx="983700" cy="4770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2A739-8300-49C4-9927-34BA98B780A7}">
      <dsp:nvSpPr>
        <dsp:cNvPr id="0" name=""/>
        <dsp:cNvSpPr/>
      </dsp:nvSpPr>
      <dsp:spPr>
        <a:xfrm>
          <a:off x="573200" y="0"/>
          <a:ext cx="1412875" cy="706437"/>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a:lnSpc>
              <a:spcPct val="90000"/>
            </a:lnSpc>
            <a:spcBef>
              <a:spcPct val="0"/>
            </a:spcBef>
            <a:spcAft>
              <a:spcPct val="35000"/>
            </a:spcAft>
            <a:buNone/>
          </a:pPr>
          <a:r>
            <a:rPr lang="ar-IQ" sz="4300" kern="1200" dirty="0"/>
            <a:t>هدف</a:t>
          </a:r>
          <a:endParaRPr lang="en-US" sz="4300" kern="1200" dirty="0"/>
        </a:p>
      </dsp:txBody>
      <dsp:txXfrm>
        <a:off x="593891" y="20691"/>
        <a:ext cx="1371493" cy="665055"/>
      </dsp:txXfrm>
    </dsp:sp>
    <dsp:sp modelId="{6FC3B19B-08EC-42BC-844E-F6DC69B4EE86}">
      <dsp:nvSpPr>
        <dsp:cNvPr id="0" name=""/>
        <dsp:cNvSpPr/>
      </dsp:nvSpPr>
      <dsp:spPr>
        <a:xfrm>
          <a:off x="1986076" y="263218"/>
          <a:ext cx="565150" cy="180000"/>
        </a:xfrm>
        <a:custGeom>
          <a:avLst/>
          <a:gdLst/>
          <a:ahLst/>
          <a:cxnLst/>
          <a:rect l="0" t="0" r="0" b="0"/>
          <a:pathLst>
            <a:path>
              <a:moveTo>
                <a:pt x="0" y="90000"/>
              </a:moveTo>
              <a:lnTo>
                <a:pt x="565150" y="90000"/>
              </a:lnTo>
            </a:path>
          </a:pathLst>
        </a:custGeom>
        <a:noFill/>
        <a:ln w="19050" cap="rnd"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254523" y="339090"/>
        <a:ext cx="28257" cy="28257"/>
      </dsp:txXfrm>
    </dsp:sp>
    <dsp:sp modelId="{10CD848F-16DE-4397-98C2-6BD28C999D3A}">
      <dsp:nvSpPr>
        <dsp:cNvPr id="0" name=""/>
        <dsp:cNvSpPr/>
      </dsp:nvSpPr>
      <dsp:spPr>
        <a:xfrm>
          <a:off x="2551227" y="0"/>
          <a:ext cx="1412875" cy="706437"/>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marL="0" lvl="0" indent="0" algn="ctr" defTabSz="1911350">
            <a:lnSpc>
              <a:spcPct val="90000"/>
            </a:lnSpc>
            <a:spcBef>
              <a:spcPct val="0"/>
            </a:spcBef>
            <a:spcAft>
              <a:spcPct val="35000"/>
            </a:spcAft>
            <a:buNone/>
          </a:pPr>
          <a:r>
            <a:rPr lang="ar-IQ" sz="4300" kern="1200" dirty="0"/>
            <a:t>ناقد</a:t>
          </a:r>
          <a:endParaRPr lang="en-US" sz="4300" kern="1200" dirty="0"/>
        </a:p>
      </dsp:txBody>
      <dsp:txXfrm>
        <a:off x="2571918" y="20691"/>
        <a:ext cx="1371493" cy="6650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2A739-8300-49C4-9927-34BA98B780A7}">
      <dsp:nvSpPr>
        <dsp:cNvPr id="0" name=""/>
        <dsp:cNvSpPr/>
      </dsp:nvSpPr>
      <dsp:spPr>
        <a:xfrm>
          <a:off x="870" y="25105"/>
          <a:ext cx="1434374" cy="717187"/>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ar-IQ" sz="4400" kern="1200" dirty="0"/>
            <a:t>هدف</a:t>
          </a:r>
          <a:endParaRPr lang="en-US" sz="4400" kern="1200" dirty="0"/>
        </a:p>
      </dsp:txBody>
      <dsp:txXfrm>
        <a:off x="21876" y="46111"/>
        <a:ext cx="1392362" cy="675175"/>
      </dsp:txXfrm>
    </dsp:sp>
    <dsp:sp modelId="{6FC3B19B-08EC-42BC-844E-F6DC69B4EE86}">
      <dsp:nvSpPr>
        <dsp:cNvPr id="0" name=""/>
        <dsp:cNvSpPr/>
      </dsp:nvSpPr>
      <dsp:spPr>
        <a:xfrm>
          <a:off x="1435245" y="299587"/>
          <a:ext cx="573749" cy="168222"/>
        </a:xfrm>
        <a:custGeom>
          <a:avLst/>
          <a:gdLst/>
          <a:ahLst/>
          <a:cxnLst/>
          <a:rect l="0" t="0" r="0" b="0"/>
          <a:pathLst>
            <a:path>
              <a:moveTo>
                <a:pt x="0" y="84111"/>
              </a:moveTo>
              <a:lnTo>
                <a:pt x="573749" y="84111"/>
              </a:lnTo>
            </a:path>
          </a:pathLst>
        </a:custGeom>
        <a:noFill/>
        <a:ln w="19050" cap="rnd"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707776" y="369355"/>
        <a:ext cx="28687" cy="28687"/>
      </dsp:txXfrm>
    </dsp:sp>
    <dsp:sp modelId="{10CD848F-16DE-4397-98C2-6BD28C999D3A}">
      <dsp:nvSpPr>
        <dsp:cNvPr id="0" name=""/>
        <dsp:cNvSpPr/>
      </dsp:nvSpPr>
      <dsp:spPr>
        <a:xfrm>
          <a:off x="2008994" y="25105"/>
          <a:ext cx="1434374" cy="717187"/>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ar-IQ" sz="4400" kern="1200" dirty="0"/>
            <a:t>منقود</a:t>
          </a:r>
          <a:endParaRPr lang="en-US" sz="4400" kern="1200" dirty="0"/>
        </a:p>
      </dsp:txBody>
      <dsp:txXfrm>
        <a:off x="2030000" y="46111"/>
        <a:ext cx="1392362" cy="6751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2A739-8300-49C4-9927-34BA98B780A7}">
      <dsp:nvSpPr>
        <dsp:cNvPr id="0" name=""/>
        <dsp:cNvSpPr/>
      </dsp:nvSpPr>
      <dsp:spPr>
        <a:xfrm>
          <a:off x="286764" y="0"/>
          <a:ext cx="1229996" cy="614998"/>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ar-IQ" sz="3700" kern="1200" dirty="0"/>
            <a:t>هدف</a:t>
          </a:r>
          <a:endParaRPr lang="en-US" sz="3700" kern="1200" dirty="0"/>
        </a:p>
      </dsp:txBody>
      <dsp:txXfrm>
        <a:off x="304777" y="18013"/>
        <a:ext cx="1193970" cy="578972"/>
      </dsp:txXfrm>
    </dsp:sp>
    <dsp:sp modelId="{6FC3B19B-08EC-42BC-844E-F6DC69B4EE86}">
      <dsp:nvSpPr>
        <dsp:cNvPr id="0" name=""/>
        <dsp:cNvSpPr/>
      </dsp:nvSpPr>
      <dsp:spPr>
        <a:xfrm>
          <a:off x="1516760" y="217499"/>
          <a:ext cx="491998" cy="180000"/>
        </a:xfrm>
        <a:custGeom>
          <a:avLst/>
          <a:gdLst/>
          <a:ahLst/>
          <a:cxnLst/>
          <a:rect l="0" t="0" r="0" b="0"/>
          <a:pathLst>
            <a:path>
              <a:moveTo>
                <a:pt x="0" y="90000"/>
              </a:moveTo>
              <a:lnTo>
                <a:pt x="491998" y="90000"/>
              </a:lnTo>
            </a:path>
          </a:pathLst>
        </a:custGeom>
        <a:noFill/>
        <a:ln w="19050" cap="rnd"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750460" y="295199"/>
        <a:ext cx="24599" cy="24599"/>
      </dsp:txXfrm>
    </dsp:sp>
    <dsp:sp modelId="{10CD848F-16DE-4397-98C2-6BD28C999D3A}">
      <dsp:nvSpPr>
        <dsp:cNvPr id="0" name=""/>
        <dsp:cNvSpPr/>
      </dsp:nvSpPr>
      <dsp:spPr>
        <a:xfrm>
          <a:off x="2008759" y="0"/>
          <a:ext cx="1229996" cy="614998"/>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ar-IQ" sz="3700" kern="1200"/>
            <a:t>ناقد</a:t>
          </a:r>
          <a:endParaRPr lang="en-US" sz="3700" kern="1200"/>
        </a:p>
      </dsp:txBody>
      <dsp:txXfrm>
        <a:off x="2026772" y="18013"/>
        <a:ext cx="1193970" cy="5789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2A739-8300-49C4-9927-34BA98B780A7}">
      <dsp:nvSpPr>
        <dsp:cNvPr id="0" name=""/>
        <dsp:cNvSpPr/>
      </dsp:nvSpPr>
      <dsp:spPr>
        <a:xfrm>
          <a:off x="286764" y="0"/>
          <a:ext cx="1229996" cy="614998"/>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ar-IQ" sz="3700" kern="1200" dirty="0"/>
            <a:t>هدف</a:t>
          </a:r>
          <a:endParaRPr lang="en-US" sz="3700" kern="1200" dirty="0"/>
        </a:p>
      </dsp:txBody>
      <dsp:txXfrm>
        <a:off x="304777" y="18013"/>
        <a:ext cx="1193970" cy="578972"/>
      </dsp:txXfrm>
    </dsp:sp>
    <dsp:sp modelId="{6FC3B19B-08EC-42BC-844E-F6DC69B4EE86}">
      <dsp:nvSpPr>
        <dsp:cNvPr id="0" name=""/>
        <dsp:cNvSpPr/>
      </dsp:nvSpPr>
      <dsp:spPr>
        <a:xfrm>
          <a:off x="1516760" y="217499"/>
          <a:ext cx="491998" cy="180000"/>
        </a:xfrm>
        <a:custGeom>
          <a:avLst/>
          <a:gdLst/>
          <a:ahLst/>
          <a:cxnLst/>
          <a:rect l="0" t="0" r="0" b="0"/>
          <a:pathLst>
            <a:path>
              <a:moveTo>
                <a:pt x="0" y="90000"/>
              </a:moveTo>
              <a:lnTo>
                <a:pt x="491998" y="90000"/>
              </a:lnTo>
            </a:path>
          </a:pathLst>
        </a:custGeom>
        <a:noFill/>
        <a:ln w="19050" cap="rnd"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750460" y="295199"/>
        <a:ext cx="24599" cy="24599"/>
      </dsp:txXfrm>
    </dsp:sp>
    <dsp:sp modelId="{10CD848F-16DE-4397-98C2-6BD28C999D3A}">
      <dsp:nvSpPr>
        <dsp:cNvPr id="0" name=""/>
        <dsp:cNvSpPr/>
      </dsp:nvSpPr>
      <dsp:spPr>
        <a:xfrm>
          <a:off x="2008759" y="0"/>
          <a:ext cx="1229996" cy="614998"/>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ar-IQ" sz="3700" kern="1200"/>
            <a:t>ناقد</a:t>
          </a:r>
          <a:endParaRPr lang="en-US" sz="3700" kern="1200"/>
        </a:p>
      </dsp:txBody>
      <dsp:txXfrm>
        <a:off x="2026772" y="18013"/>
        <a:ext cx="1193970" cy="5789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7ED045-D68D-42EF-AE20-F0D8B1D0B61A}">
      <dsp:nvSpPr>
        <dsp:cNvPr id="0" name=""/>
        <dsp:cNvSpPr/>
      </dsp:nvSpPr>
      <dsp:spPr>
        <a:xfrm>
          <a:off x="158" y="283765"/>
          <a:ext cx="1100137" cy="550068"/>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ar-IQ" sz="3300" kern="1200"/>
            <a:t>تأثير</a:t>
          </a:r>
          <a:endParaRPr lang="en-US" sz="3300" kern="1200"/>
        </a:p>
      </dsp:txBody>
      <dsp:txXfrm>
        <a:off x="16269" y="299876"/>
        <a:ext cx="1067915" cy="517846"/>
      </dsp:txXfrm>
    </dsp:sp>
    <dsp:sp modelId="{3DBD520C-B70C-4EF7-BFF2-4F96F03D288B}">
      <dsp:nvSpPr>
        <dsp:cNvPr id="0" name=""/>
        <dsp:cNvSpPr/>
      </dsp:nvSpPr>
      <dsp:spPr>
        <a:xfrm>
          <a:off x="1100296" y="514503"/>
          <a:ext cx="440054" cy="88593"/>
        </a:xfrm>
        <a:custGeom>
          <a:avLst/>
          <a:gdLst/>
          <a:ahLst/>
          <a:cxnLst/>
          <a:rect l="0" t="0" r="0" b="0"/>
          <a:pathLst>
            <a:path>
              <a:moveTo>
                <a:pt x="0" y="44296"/>
              </a:moveTo>
              <a:lnTo>
                <a:pt x="440054" y="44296"/>
              </a:lnTo>
            </a:path>
          </a:pathLst>
        </a:custGeom>
        <a:noFill/>
        <a:ln w="19050" cap="rnd"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309322" y="547798"/>
        <a:ext cx="22002" cy="22002"/>
      </dsp:txXfrm>
    </dsp:sp>
    <dsp:sp modelId="{A977B453-FD48-469D-BFFD-F3B0F5944E4A}">
      <dsp:nvSpPr>
        <dsp:cNvPr id="0" name=""/>
        <dsp:cNvSpPr/>
      </dsp:nvSpPr>
      <dsp:spPr>
        <a:xfrm>
          <a:off x="1540351" y="283765"/>
          <a:ext cx="1100137" cy="550068"/>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ar-IQ" sz="3300" kern="1200" dirty="0"/>
            <a:t>هدف</a:t>
          </a:r>
          <a:endParaRPr lang="en-US" sz="3300" kern="1200" dirty="0"/>
        </a:p>
      </dsp:txBody>
      <dsp:txXfrm>
        <a:off x="1556462" y="299876"/>
        <a:ext cx="1067915" cy="517846"/>
      </dsp:txXfrm>
    </dsp:sp>
    <dsp:sp modelId="{6FC3B19B-08EC-42BC-844E-F6DC69B4EE86}">
      <dsp:nvSpPr>
        <dsp:cNvPr id="0" name=""/>
        <dsp:cNvSpPr/>
      </dsp:nvSpPr>
      <dsp:spPr>
        <a:xfrm>
          <a:off x="2640488" y="514503"/>
          <a:ext cx="440054" cy="88593"/>
        </a:xfrm>
        <a:custGeom>
          <a:avLst/>
          <a:gdLst/>
          <a:ahLst/>
          <a:cxnLst/>
          <a:rect l="0" t="0" r="0" b="0"/>
          <a:pathLst>
            <a:path>
              <a:moveTo>
                <a:pt x="0" y="44296"/>
              </a:moveTo>
              <a:lnTo>
                <a:pt x="440054" y="44296"/>
              </a:lnTo>
            </a:path>
          </a:pathLst>
        </a:custGeom>
        <a:noFill/>
        <a:ln w="19050" cap="rnd"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49514" y="547798"/>
        <a:ext cx="22002" cy="22002"/>
      </dsp:txXfrm>
    </dsp:sp>
    <dsp:sp modelId="{10CD848F-16DE-4397-98C2-6BD28C999D3A}">
      <dsp:nvSpPr>
        <dsp:cNvPr id="0" name=""/>
        <dsp:cNvSpPr/>
      </dsp:nvSpPr>
      <dsp:spPr>
        <a:xfrm>
          <a:off x="3080543" y="283765"/>
          <a:ext cx="1100137" cy="550068"/>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ar-IQ" sz="3300" kern="1200" dirty="0"/>
            <a:t>ناقد</a:t>
          </a:r>
          <a:endParaRPr lang="en-US" sz="3300" kern="1200" dirty="0"/>
        </a:p>
      </dsp:txBody>
      <dsp:txXfrm>
        <a:off x="3096654" y="299876"/>
        <a:ext cx="1067915" cy="5178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7ED045-D68D-42EF-AE20-F0D8B1D0B61A}">
      <dsp:nvSpPr>
        <dsp:cNvPr id="0" name=""/>
        <dsp:cNvSpPr/>
      </dsp:nvSpPr>
      <dsp:spPr>
        <a:xfrm>
          <a:off x="158" y="283765"/>
          <a:ext cx="1100137" cy="550068"/>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ar-IQ" sz="3300" kern="1200" dirty="0"/>
            <a:t>جذب</a:t>
          </a:r>
          <a:endParaRPr lang="en-US" sz="3300" kern="1200" dirty="0"/>
        </a:p>
      </dsp:txBody>
      <dsp:txXfrm>
        <a:off x="16269" y="299876"/>
        <a:ext cx="1067915" cy="517846"/>
      </dsp:txXfrm>
    </dsp:sp>
    <dsp:sp modelId="{3DBD520C-B70C-4EF7-BFF2-4F96F03D288B}">
      <dsp:nvSpPr>
        <dsp:cNvPr id="0" name=""/>
        <dsp:cNvSpPr/>
      </dsp:nvSpPr>
      <dsp:spPr>
        <a:xfrm>
          <a:off x="1100296" y="514503"/>
          <a:ext cx="440054" cy="88593"/>
        </a:xfrm>
        <a:custGeom>
          <a:avLst/>
          <a:gdLst/>
          <a:ahLst/>
          <a:cxnLst/>
          <a:rect l="0" t="0" r="0" b="0"/>
          <a:pathLst>
            <a:path>
              <a:moveTo>
                <a:pt x="0" y="44296"/>
              </a:moveTo>
              <a:lnTo>
                <a:pt x="440054" y="44296"/>
              </a:lnTo>
            </a:path>
          </a:pathLst>
        </a:custGeom>
        <a:noFill/>
        <a:ln w="19050" cap="rnd"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309322" y="547798"/>
        <a:ext cx="22002" cy="22002"/>
      </dsp:txXfrm>
    </dsp:sp>
    <dsp:sp modelId="{A977B453-FD48-469D-BFFD-F3B0F5944E4A}">
      <dsp:nvSpPr>
        <dsp:cNvPr id="0" name=""/>
        <dsp:cNvSpPr/>
      </dsp:nvSpPr>
      <dsp:spPr>
        <a:xfrm>
          <a:off x="1540351" y="283765"/>
          <a:ext cx="1100137" cy="550068"/>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ar-IQ" sz="3300" kern="1200"/>
            <a:t>هدف</a:t>
          </a:r>
          <a:endParaRPr lang="en-US" sz="3300" kern="1200"/>
        </a:p>
      </dsp:txBody>
      <dsp:txXfrm>
        <a:off x="1556462" y="299876"/>
        <a:ext cx="1067915" cy="517846"/>
      </dsp:txXfrm>
    </dsp:sp>
    <dsp:sp modelId="{6FC3B19B-08EC-42BC-844E-F6DC69B4EE86}">
      <dsp:nvSpPr>
        <dsp:cNvPr id="0" name=""/>
        <dsp:cNvSpPr/>
      </dsp:nvSpPr>
      <dsp:spPr>
        <a:xfrm>
          <a:off x="2640488" y="514503"/>
          <a:ext cx="440054" cy="88593"/>
        </a:xfrm>
        <a:custGeom>
          <a:avLst/>
          <a:gdLst/>
          <a:ahLst/>
          <a:cxnLst/>
          <a:rect l="0" t="0" r="0" b="0"/>
          <a:pathLst>
            <a:path>
              <a:moveTo>
                <a:pt x="0" y="44296"/>
              </a:moveTo>
              <a:lnTo>
                <a:pt x="440054" y="44296"/>
              </a:lnTo>
            </a:path>
          </a:pathLst>
        </a:custGeom>
        <a:noFill/>
        <a:ln w="19050" cap="rnd"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49514" y="547798"/>
        <a:ext cx="22002" cy="22002"/>
      </dsp:txXfrm>
    </dsp:sp>
    <dsp:sp modelId="{10CD848F-16DE-4397-98C2-6BD28C999D3A}">
      <dsp:nvSpPr>
        <dsp:cNvPr id="0" name=""/>
        <dsp:cNvSpPr/>
      </dsp:nvSpPr>
      <dsp:spPr>
        <a:xfrm>
          <a:off x="3080543" y="283765"/>
          <a:ext cx="1100137" cy="550068"/>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ar-IQ" sz="3300" kern="1200" dirty="0"/>
            <a:t>ناقد</a:t>
          </a:r>
          <a:endParaRPr lang="en-US" sz="3300" kern="1200" dirty="0"/>
        </a:p>
      </dsp:txBody>
      <dsp:txXfrm>
        <a:off x="3096654" y="299876"/>
        <a:ext cx="1067915" cy="51784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96850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874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47616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21983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95244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856096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3456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3751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62016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5712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5629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41853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7708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0287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90313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47069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9/5/2023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83086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0155" y="1572552"/>
            <a:ext cx="8001000" cy="2971801"/>
          </a:xfrm>
        </p:spPr>
        <p:txBody>
          <a:bodyPr/>
          <a:lstStyle/>
          <a:p>
            <a:pPr algn="ctr"/>
            <a:r>
              <a:rPr lang="ar-IQ" sz="4800" b="1" dirty="0">
                <a:solidFill>
                  <a:schemeClr val="tx1"/>
                </a:solidFill>
              </a:rPr>
              <a:t>النقد المعماري</a:t>
            </a:r>
            <a:br>
              <a:rPr lang="ar-IQ" sz="4800" b="1" dirty="0">
                <a:solidFill>
                  <a:schemeClr val="tx1"/>
                </a:solidFill>
              </a:rPr>
            </a:br>
            <a:br>
              <a:rPr lang="ar-IQ" sz="4800" b="1" dirty="0">
                <a:solidFill>
                  <a:schemeClr val="tx1"/>
                </a:solidFill>
              </a:rPr>
            </a:br>
            <a:r>
              <a:rPr lang="ar-IQ" sz="2400" b="1" dirty="0">
                <a:solidFill>
                  <a:schemeClr val="tx1"/>
                </a:solidFill>
              </a:rPr>
              <a:t>المرحلة الخامسة</a:t>
            </a:r>
            <a:endParaRPr lang="en-US" sz="2400" b="1" dirty="0">
              <a:solidFill>
                <a:schemeClr val="tx1"/>
              </a:solidFill>
            </a:endParaRPr>
          </a:p>
        </p:txBody>
      </p:sp>
      <p:sp>
        <p:nvSpPr>
          <p:cNvPr id="3" name="Subtitle 2"/>
          <p:cNvSpPr>
            <a:spLocks noGrp="1"/>
          </p:cNvSpPr>
          <p:nvPr>
            <p:ph type="subTitle" idx="1"/>
          </p:nvPr>
        </p:nvSpPr>
        <p:spPr>
          <a:xfrm>
            <a:off x="-3584529" y="5564095"/>
            <a:ext cx="7766936" cy="1096899"/>
          </a:xfrm>
        </p:spPr>
        <p:txBody>
          <a:bodyPr>
            <a:normAutofit/>
          </a:bodyPr>
          <a:lstStyle/>
          <a:p>
            <a:r>
              <a:rPr lang="ar-IQ" sz="2400" dirty="0">
                <a:solidFill>
                  <a:schemeClr val="tx1"/>
                </a:solidFill>
              </a:rPr>
              <a:t>الدكتور : حامد حياب سمير</a:t>
            </a:r>
            <a:endParaRPr lang="en-US" dirty="0"/>
          </a:p>
        </p:txBody>
      </p:sp>
      <p:sp>
        <p:nvSpPr>
          <p:cNvPr id="4" name="Subtitle 2"/>
          <p:cNvSpPr txBox="1">
            <a:spLocks/>
          </p:cNvSpPr>
          <p:nvPr/>
        </p:nvSpPr>
        <p:spPr>
          <a:xfrm>
            <a:off x="1582555" y="1101110"/>
            <a:ext cx="7766936" cy="1096899"/>
          </a:xfrm>
          <a:prstGeom prst="rect">
            <a:avLst/>
          </a:prstGeom>
        </p:spPr>
        <p:txBody>
          <a:bodyPr vert="horz" lIns="91440" tIns="45720" rIns="91440" bIns="45720" rtlCol="0" anchor="t">
            <a:normAutofit fontScale="85000" lnSpcReduction="2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2400">
                <a:solidFill>
                  <a:schemeClr val="tx1"/>
                </a:solidFill>
              </a:rPr>
              <a:t>جامعة البصرة </a:t>
            </a:r>
          </a:p>
          <a:p>
            <a:r>
              <a:rPr lang="ar-IQ" sz="2400">
                <a:solidFill>
                  <a:schemeClr val="tx1"/>
                </a:solidFill>
              </a:rPr>
              <a:t>كلية الهندسة </a:t>
            </a:r>
          </a:p>
          <a:p>
            <a:r>
              <a:rPr lang="ar-IQ" sz="2400">
                <a:solidFill>
                  <a:schemeClr val="tx1"/>
                </a:solidFill>
              </a:rPr>
              <a:t>قسم هندسة العمارة     </a:t>
            </a:r>
            <a:r>
              <a:rPr lang="ar-IQ"/>
              <a:t> </a:t>
            </a:r>
            <a:endParaRPr lang="en-US" dirty="0"/>
          </a:p>
        </p:txBody>
      </p:sp>
      <p:pic>
        <p:nvPicPr>
          <p:cNvPr id="5" name="Picture 4" descr="C:\Users\alzahraa ajina\AppData\Local\Microsoft\Windows\INetCache\Content.Word\untitled.png"/>
          <p:cNvPicPr/>
          <p:nvPr/>
        </p:nvPicPr>
        <p:blipFill>
          <a:blip r:embed="rId2">
            <a:extLst>
              <a:ext uri="{28A0092B-C50C-407E-A947-70E740481C1C}">
                <a14:useLocalDpi xmlns:a14="http://schemas.microsoft.com/office/drawing/2010/main" val="0"/>
              </a:ext>
            </a:extLst>
          </a:blip>
          <a:srcRect/>
          <a:stretch>
            <a:fillRect/>
          </a:stretch>
        </p:blipFill>
        <p:spPr bwMode="auto">
          <a:xfrm>
            <a:off x="1340754" y="484969"/>
            <a:ext cx="1861185" cy="1861185"/>
          </a:xfrm>
          <a:prstGeom prst="rect">
            <a:avLst/>
          </a:prstGeom>
          <a:noFill/>
          <a:ln>
            <a:noFill/>
          </a:ln>
        </p:spPr>
      </p:pic>
    </p:spTree>
    <p:extLst>
      <p:ext uri="{BB962C8B-B14F-4D97-AF65-F5344CB8AC3E}">
        <p14:creationId xmlns:p14="http://schemas.microsoft.com/office/powerpoint/2010/main" val="2380610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4627" y="1113088"/>
            <a:ext cx="8001000" cy="2971801"/>
          </a:xfrm>
        </p:spPr>
        <p:txBody>
          <a:bodyPr/>
          <a:lstStyle/>
          <a:p>
            <a:pPr algn="ctr"/>
            <a:r>
              <a:rPr lang="ar-IQ" b="1" dirty="0">
                <a:solidFill>
                  <a:schemeClr val="tx1"/>
                </a:solidFill>
              </a:rPr>
              <a:t>المحاضرة الرابعة</a:t>
            </a:r>
            <a:br>
              <a:rPr lang="en-US" b="1" dirty="0">
                <a:solidFill>
                  <a:schemeClr val="tx1"/>
                </a:solidFill>
              </a:rPr>
            </a:br>
            <a:endParaRPr lang="en-US" b="1" dirty="0">
              <a:solidFill>
                <a:schemeClr val="tx1"/>
              </a:solidFill>
            </a:endParaRPr>
          </a:p>
        </p:txBody>
      </p:sp>
    </p:spTree>
    <p:extLst>
      <p:ext uri="{BB962C8B-B14F-4D97-AF65-F5344CB8AC3E}">
        <p14:creationId xmlns:p14="http://schemas.microsoft.com/office/powerpoint/2010/main" val="16439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1150" y="0"/>
            <a:ext cx="8392160" cy="6843861"/>
          </a:xfrm>
          <a:prstGeom prst="rect">
            <a:avLst/>
          </a:prstGeom>
        </p:spPr>
        <p:txBody>
          <a:bodyPr wrap="square">
            <a:spAutoFit/>
          </a:bodyPr>
          <a:lstStyle/>
          <a:p>
            <a:pPr algn="r">
              <a:lnSpc>
                <a:spcPct val="107000"/>
              </a:lnSpc>
              <a:spcAft>
                <a:spcPts val="800"/>
              </a:spcAft>
            </a:pPr>
            <a:r>
              <a:rPr lang="ar-IQ" sz="3600" b="1" dirty="0">
                <a:solidFill>
                  <a:srgbClr val="C00000"/>
                </a:solidFill>
                <a:latin typeface="Calibri" panose="020F0502020204030204" pitchFamily="34" charset="0"/>
                <a:ea typeface="Calibri" panose="020F0502020204030204" pitchFamily="34" charset="0"/>
                <a:cs typeface="Arial" panose="020B0604020202020204" pitchFamily="34" charset="0"/>
              </a:rPr>
              <a:t>اهداف النقد :</a:t>
            </a:r>
            <a:endParaRPr lang="en-US" sz="3600" b="1"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ان النقد لا يشترط ان يتحقق بتحقق النتيجة وهي اصلاح الخلل وانما يكفي التحقق من الخلل وترك معالجات المشكله قيد الحل, وهذا هو الفرق بين النقد والاقناع</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عليه هناك مرحلتين في عملية النقد هما:</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-عملية النقد وتحديد المشاكل في العمل المعماري</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-كيفية اقناع المصمم بالاستجابة للنصائح لتطوير النتاج المعماري</a:t>
            </a:r>
          </a:p>
          <a:p>
            <a:pPr algn="r">
              <a:lnSpc>
                <a:spcPct val="107000"/>
              </a:lnSpc>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الاقناع يكون بين طرفين ( مؤثر ومؤثر عليه) ويقع الثقل الاكبر على المؤثر ( الناقد) حيث يتطلب منه استخدام مهارات متعدده واليات بهدف تحقق النتيجه المرجوه, وهي  التاثير على الشخص المنقود بحيث ينتقل من النقطة ( أ ) الى النقطة ( ب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endParaRPr lang="en-US" sz="2800" dirty="0">
              <a:latin typeface="Calibri" panose="020F0502020204030204" pitchFamily="34" charset="0"/>
              <a:ea typeface="Calibri" panose="020F0502020204030204" pitchFamily="34" charset="0"/>
              <a:cs typeface="Arial" panose="020B0604020202020204" pitchFamily="34" charset="0"/>
            </a:endParaRPr>
          </a:p>
          <a:p>
            <a:pPr algn="r"/>
            <a:r>
              <a:rPr lang="ar-IQ" sz="2400" dirty="0"/>
              <a:t> </a:t>
            </a:r>
            <a:endParaRPr lang="en-US" sz="2400" dirty="0"/>
          </a:p>
        </p:txBody>
      </p:sp>
    </p:spTree>
    <p:extLst>
      <p:ext uri="{BB962C8B-B14F-4D97-AF65-F5344CB8AC3E}">
        <p14:creationId xmlns:p14="http://schemas.microsoft.com/office/powerpoint/2010/main" val="2833057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2354" y="441582"/>
            <a:ext cx="9238491"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r" defTabSz="914400" eaLnBrk="0" fontAlgn="base" hangingPunct="0">
              <a:spcBef>
                <a:spcPct val="0"/>
              </a:spcBef>
              <a:spcAft>
                <a:spcPct val="0"/>
              </a:spcAft>
            </a:pPr>
            <a:r>
              <a:rPr lang="ar-IQ" sz="3200" b="1" i="1" dirty="0">
                <a:solidFill>
                  <a:srgbClr val="C00000"/>
                </a:solidFill>
                <a:latin typeface="Calibri" panose="020F0502020204030204" pitchFamily="34" charset="0"/>
                <a:ea typeface="Calibri" panose="020F0502020204030204" pitchFamily="34" charset="0"/>
                <a:cs typeface="Arial" panose="020B0604020202020204" pitchFamily="34" charset="0"/>
              </a:rPr>
              <a:t>الاقناع</a:t>
            </a:r>
            <a:r>
              <a:rPr lang="ar-IQ" sz="3200" dirty="0">
                <a:solidFill>
                  <a:srgbClr val="C00000"/>
                </a:solidFill>
                <a:latin typeface="Calibri" panose="020F0502020204030204" pitchFamily="34" charset="0"/>
                <a:ea typeface="Calibri" panose="020F0502020204030204" pitchFamily="34" charset="0"/>
                <a:cs typeface="Arial" panose="020B0604020202020204" pitchFamily="34" charset="0"/>
              </a:rPr>
              <a:t> </a:t>
            </a:r>
            <a:r>
              <a:rPr lang="ar-IQ" sz="3200" dirty="0">
                <a:latin typeface="Calibri" panose="020F0502020204030204" pitchFamily="34" charset="0"/>
                <a:ea typeface="Calibri" panose="020F0502020204030204" pitchFamily="34" charset="0"/>
                <a:cs typeface="Arial" panose="020B0604020202020204" pitchFamily="34" charset="0"/>
              </a:rPr>
              <a:t>: وتعرف بانها محاولة اخضاع الطرف المقابل لفكرة معينة </a:t>
            </a:r>
            <a:endParaRPr kumimoji="0" lang="ar-IQ" sz="3200" b="1" i="0" u="none" strike="noStrike" cap="none" normalizeH="0" baseline="0" dirty="0">
              <a:ln>
                <a:noFill/>
              </a:ln>
              <a:solidFill>
                <a:srgbClr val="006600"/>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ar-IQ" sz="3200" b="1" i="0" u="none" strike="noStrike" cap="none" normalizeH="0" baseline="0" dirty="0">
              <a:ln>
                <a:noFill/>
              </a:ln>
              <a:solidFill>
                <a:srgbClr val="006600"/>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a:ln>
                  <a:noFill/>
                </a:ln>
                <a:solidFill>
                  <a:srgbClr val="006600"/>
                </a:solidFill>
                <a:effectLst/>
                <a:latin typeface="Calibri" panose="020F0502020204030204" pitchFamily="34" charset="0"/>
                <a:ea typeface="Calibri" panose="020F0502020204030204" pitchFamily="34" charset="0"/>
                <a:cs typeface="Arial" panose="020B0604020202020204" pitchFamily="34" charset="0"/>
              </a:rPr>
              <a:t>الفيلسوف ميلز حدد اربع نماذج او اساليب للاقناع</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rgbClr val="006600"/>
                </a:solidFill>
                <a:effectLst/>
                <a:latin typeface="Calibri" panose="020F0502020204030204" pitchFamily="34" charset="0"/>
                <a:ea typeface="Calibri" panose="020F0502020204030204" pitchFamily="34" charset="0"/>
                <a:cs typeface="Arial" panose="020B0604020202020204" pitchFamily="34" charset="0"/>
              </a:rPr>
              <a:t> </a:t>
            </a:r>
            <a:endParaRPr kumimoji="0" lang="en-US" sz="3200" b="0" i="0" u="none" strike="noStrike" cap="none" normalizeH="0" baseline="0" dirty="0">
              <a:ln>
                <a:noFill/>
              </a:ln>
              <a:solidFill>
                <a:schemeClr val="tx1"/>
              </a:solidFill>
              <a:effectLst/>
            </a:endParaRPr>
          </a:p>
          <a:p>
            <a:pPr lvl="0" algn="r" defTabSz="914400" eaLnBrk="0" fontAlgn="base" hangingPunct="0">
              <a:spcBef>
                <a:spcPct val="0"/>
              </a:spcBef>
              <a:spcAft>
                <a:spcPct val="0"/>
              </a:spcAft>
            </a:pPr>
            <a:r>
              <a:rPr lang="ar-IQ" sz="2400" b="1" dirty="0">
                <a:latin typeface="Calibri" panose="020F0502020204030204" pitchFamily="34" charset="0"/>
                <a:ea typeface="Calibri" panose="020F0502020204030204" pitchFamily="34" charset="0"/>
                <a:cs typeface="Arial" panose="020B0604020202020204" pitchFamily="34" charset="0"/>
              </a:rPr>
              <a:t> 1-</a:t>
            </a:r>
            <a:r>
              <a:rPr kumimoji="0" lang="ar-IQ"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اسلوب التفاوض</a:t>
            </a:r>
            <a:r>
              <a:rPr kumimoji="0" lang="ar-IQ"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 </a:t>
            </a:r>
            <a:r>
              <a:rPr lang="ar-IQ" sz="2400" dirty="0">
                <a:latin typeface="Calibri" panose="020F0502020204030204" pitchFamily="34" charset="0"/>
                <a:ea typeface="Calibri" panose="020F0502020204030204" pitchFamily="34" charset="0"/>
                <a:cs typeface="Arial" panose="020B0604020202020204" pitchFamily="34" charset="0"/>
              </a:rPr>
              <a:t>التفاوض عندما يكون الطرف الاخر متمسك جدا بموقفه ولا يتنازل ابدا</a:t>
            </a:r>
            <a:endParaRPr kumimoji="0" lang="en-US" sz="2400" b="0" i="0" u="none" strike="noStrike" cap="none" normalizeH="0" baseline="0" dirty="0">
              <a:ln>
                <a:noFill/>
              </a:ln>
              <a:solidFill>
                <a:schemeClr val="tx1"/>
              </a:solidFill>
              <a:effectLst/>
              <a:latin typeface="Arial" panose="020B0604020202020204" pitchFamily="34" charset="0"/>
            </a:endParaRPr>
          </a:p>
        </p:txBody>
      </p:sp>
      <p:graphicFrame>
        <p:nvGraphicFramePr>
          <p:cNvPr id="3" name="Diagram 2"/>
          <p:cNvGraphicFramePr/>
          <p:nvPr>
            <p:extLst>
              <p:ext uri="{D42A27DB-BD31-4B8C-83A1-F6EECF244321}">
                <p14:modId xmlns:p14="http://schemas.microsoft.com/office/powerpoint/2010/main" val="1676505655"/>
              </p:ext>
            </p:extLst>
          </p:nvPr>
        </p:nvGraphicFramePr>
        <p:xfrm>
          <a:off x="2218314" y="2784272"/>
          <a:ext cx="6146800" cy="2562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059114" y="5230191"/>
            <a:ext cx="8185254" cy="461665"/>
          </a:xfrm>
          <a:prstGeom prst="rect">
            <a:avLst/>
          </a:prstGeom>
        </p:spPr>
        <p:txBody>
          <a:bodyPr wrap="none">
            <a:spAutoFit/>
          </a:bodyPr>
          <a:lstStyle/>
          <a:p>
            <a:r>
              <a:rPr lang="ar-IQ" sz="2400" dirty="0">
                <a:latin typeface="Calibri" panose="020F0502020204030204" pitchFamily="34" charset="0"/>
                <a:ea typeface="Calibri" panose="020F0502020204030204" pitchFamily="34" charset="0"/>
                <a:cs typeface="Arial" panose="020B0604020202020204" pitchFamily="34" charset="0"/>
              </a:rPr>
              <a:t>هي عملية ديناميكية تعتمد على مهارة الناقد سواء كانت هذة المهارة فنية او سلوكيه.</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79076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2428" y="1982474"/>
            <a:ext cx="8860665" cy="3638175"/>
          </a:xfrm>
          <a:prstGeom prst="rect">
            <a:avLst/>
          </a:prstGeom>
        </p:spPr>
        <p:txBody>
          <a:bodyPr wrap="square">
            <a:spAutoFit/>
          </a:bodyPr>
          <a:lstStyle/>
          <a:p>
            <a:pPr algn="r" rtl="1">
              <a:lnSpc>
                <a:spcPct val="107000"/>
              </a:lnSpc>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 او تحويل المواقف الثابته لجعلها اكثر مرونه و يتم ذلك من خلال محاولة جذب المنقود لاتخاذة موقف او هدف محدد .فالناقد يقوم برسم هدف وهمي محدد وان الطرفين يتحركان باتجاه ذلك الهدف.</a:t>
            </a:r>
          </a:p>
          <a:p>
            <a:pPr algn="r" rtl="1">
              <a:lnSpc>
                <a:spcPct val="107000"/>
              </a:lnSpc>
              <a:spcAft>
                <a:spcPts val="800"/>
              </a:spcAft>
            </a:pPr>
            <a:endParaRPr lang="ar-IQ" sz="2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sz="28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النتائج قد تكون غير متوقعه من الطرفين.</a:t>
            </a:r>
            <a:endParaRPr lang="en-US" sz="2800" dirty="0">
              <a:latin typeface="Calibri" panose="020F0502020204030204" pitchFamily="34" charset="0"/>
              <a:ea typeface="Calibri" panose="020F0502020204030204" pitchFamily="34" charset="0"/>
              <a:cs typeface="Arial" panose="020B0604020202020204" pitchFamily="34" charset="0"/>
            </a:endParaRPr>
          </a:p>
          <a:p>
            <a:r>
              <a:rPr lang="ar-IQ" sz="2400" dirty="0">
                <a:latin typeface="Calibri" panose="020F0502020204030204" pitchFamily="34"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22176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0719" y="670264"/>
            <a:ext cx="7318029" cy="487506"/>
          </a:xfrm>
          <a:prstGeom prst="rect">
            <a:avLst/>
          </a:prstGeom>
        </p:spPr>
        <p:txBody>
          <a:bodyPr wrap="none">
            <a:spAutoFit/>
          </a:bodyPr>
          <a:lstStyle/>
          <a:p>
            <a:pPr algn="r" rtl="1">
              <a:lnSpc>
                <a:spcPct val="107000"/>
              </a:lnSpc>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2-</a:t>
            </a:r>
            <a:r>
              <a:rPr lang="ar-IQ" sz="2400" b="1" dirty="0">
                <a:latin typeface="Calibri" panose="020F0502020204030204" pitchFamily="34" charset="0"/>
                <a:ea typeface="Calibri" panose="020F0502020204030204" pitchFamily="34" charset="0"/>
                <a:cs typeface="Arial" panose="020B0604020202020204" pitchFamily="34" charset="0"/>
              </a:rPr>
              <a:t>اسلوب التعصب : </a:t>
            </a:r>
            <a:r>
              <a:rPr lang="ar-IQ" sz="2400" dirty="0">
                <a:latin typeface="Calibri" panose="020F0502020204030204" pitchFamily="34" charset="0"/>
                <a:ea typeface="Calibri" panose="020F0502020204030204" pitchFamily="34" charset="0"/>
                <a:cs typeface="Arial" panose="020B0604020202020204" pitchFamily="34" charset="0"/>
              </a:rPr>
              <a:t>هو الرفض التام او التأييد التام لموقف او فكرة معينه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1289123" y="1251785"/>
            <a:ext cx="8189625" cy="1380443"/>
          </a:xfrm>
          <a:prstGeom prst="rect">
            <a:avLst/>
          </a:prstGeom>
        </p:spPr>
        <p:txBody>
          <a:bodyPr wrap="square">
            <a:spAutoFit/>
          </a:bodyPr>
          <a:lstStyle/>
          <a:p>
            <a:pPr algn="r">
              <a:lnSpc>
                <a:spcPct val="107000"/>
              </a:lnSpc>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عندما يكون الطرفين متخذين مواقف ثابته جدا غير قابله للتنازل و بهذه الحالة سوف يحاول كل طرف الدفاع عن رأيه و عن معتقده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غير متوقع من هده العملية ان تصل الى نتائج ملموسه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1576122786"/>
              </p:ext>
            </p:extLst>
          </p:nvPr>
        </p:nvGraphicFramePr>
        <p:xfrm>
          <a:off x="5566152" y="3112282"/>
          <a:ext cx="4537304" cy="706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378289189"/>
              </p:ext>
            </p:extLst>
          </p:nvPr>
        </p:nvGraphicFramePr>
        <p:xfrm>
          <a:off x="6034509" y="4326164"/>
          <a:ext cx="3444240" cy="76739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Left Arrow 5"/>
          <p:cNvSpPr/>
          <p:nvPr/>
        </p:nvSpPr>
        <p:spPr>
          <a:xfrm>
            <a:off x="3652041" y="3337140"/>
            <a:ext cx="2219007" cy="256722"/>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Left Arrow 6"/>
          <p:cNvSpPr/>
          <p:nvPr/>
        </p:nvSpPr>
        <p:spPr>
          <a:xfrm>
            <a:off x="3652041" y="4533083"/>
            <a:ext cx="2219007" cy="256722"/>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p:cNvSpPr/>
          <p:nvPr/>
        </p:nvSpPr>
        <p:spPr>
          <a:xfrm>
            <a:off x="888641" y="5287687"/>
            <a:ext cx="8590107" cy="882678"/>
          </a:xfrm>
          <a:prstGeom prst="rect">
            <a:avLst/>
          </a:prstGeom>
        </p:spPr>
        <p:txBody>
          <a:bodyPr wrap="square">
            <a:spAutoFit/>
          </a:bodyPr>
          <a:lstStyle/>
          <a:p>
            <a:pPr algn="r">
              <a:lnSpc>
                <a:spcPct val="107000"/>
              </a:lnSpc>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يتضح ان اسلوب التعصب هو عملية نقدية لكن لا تقود الى اقناع حيث ان الطرفين لا يتنازلان ويكون اتجاه الحوار والنقاش بخطين متوازيين لا يلتقيان.</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06878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23004" y="592516"/>
            <a:ext cx="8757920" cy="2150910"/>
          </a:xfrm>
          <a:prstGeom prst="rect">
            <a:avLst/>
          </a:prstGeom>
        </p:spPr>
        <p:txBody>
          <a:bodyPr wrap="square">
            <a:spAutoFit/>
          </a:bodyPr>
          <a:lstStyle/>
          <a:p>
            <a:pPr marL="228600" marR="0" algn="r" rtl="1">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3</a:t>
            </a:r>
            <a:r>
              <a:rPr lang="ar-IQ" sz="2400" b="1" dirty="0">
                <a:latin typeface="Calibri" panose="020F0502020204030204" pitchFamily="34" charset="0"/>
                <a:ea typeface="Calibri" panose="020F0502020204030204" pitchFamily="34" charset="0"/>
                <a:cs typeface="Arial" panose="020B0604020202020204" pitchFamily="34" charset="0"/>
              </a:rPr>
              <a:t>- اسلوب الاستقطاب</a:t>
            </a:r>
            <a:r>
              <a:rPr lang="ar-IQ" sz="2400" dirty="0">
                <a:latin typeface="Calibri" panose="020F0502020204030204" pitchFamily="34" charset="0"/>
                <a:ea typeface="Calibri" panose="020F0502020204030204" pitchFamily="34" charset="0"/>
                <a:cs typeface="Arial" panose="020B0604020202020204" pitchFamily="34" charset="0"/>
              </a:rPr>
              <a:t> :  من خلال مهاجمة كل طرف للطرف الاخر على هذا الاساس الفجوة بين الطرفين سوف تتسع (تكبر) حيث يحاول كل طرف من هذه الاطراف اقناع الاخرين و اثبات صحة موقفه . في هذا الاسلوب حسب ما يشير ميلز، ان الحوار يتحول من حوار موضوعي الى حوار شخصي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و غير متوقع الحصول على نتائج ملموسة</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6" name="Rectangle 15"/>
          <p:cNvSpPr/>
          <p:nvPr/>
        </p:nvSpPr>
        <p:spPr>
          <a:xfrm>
            <a:off x="301757" y="4647029"/>
            <a:ext cx="9276080" cy="1257973"/>
          </a:xfrm>
          <a:prstGeom prst="rect">
            <a:avLst/>
          </a:prstGeom>
        </p:spPr>
        <p:txBody>
          <a:bodyPr wrap="square">
            <a:spAutoFit/>
          </a:bodyPr>
          <a:lstStyle/>
          <a:p>
            <a:pPr marL="228600" marR="0" algn="r">
              <a:lnSpc>
                <a:spcPct val="107000"/>
              </a:lnSpc>
              <a:spcBef>
                <a:spcPts val="0"/>
              </a:spcBef>
              <a:spcAft>
                <a:spcPts val="800"/>
              </a:spcAft>
            </a:pPr>
            <a:br>
              <a:rPr lang="ar-IQ" sz="2400" dirty="0">
                <a:latin typeface="Calibri" panose="020F0502020204030204" pitchFamily="34" charset="0"/>
                <a:ea typeface="Calibri" panose="020F0502020204030204" pitchFamily="34" charset="0"/>
                <a:cs typeface="Arial" panose="020B0604020202020204" pitchFamily="34" charset="0"/>
              </a:rPr>
            </a:br>
            <a:r>
              <a:rPr lang="ar-IQ" sz="2400" dirty="0">
                <a:latin typeface="Calibri" panose="020F0502020204030204" pitchFamily="34" charset="0"/>
                <a:ea typeface="Calibri" panose="020F0502020204030204" pitchFamily="34" charset="0"/>
                <a:cs typeface="Arial" panose="020B0604020202020204" pitchFamily="34" charset="0"/>
              </a:rPr>
              <a:t>لذا فان الاستقطاب حسب ميلز : هو تباعد تام بين الطرفين وتتدخل فيه الشخصية الى حد كبير فالاستقطاب هو عكس التفاوض تماما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grpSp>
        <p:nvGrpSpPr>
          <p:cNvPr id="2" name="Group 1"/>
          <p:cNvGrpSpPr/>
          <p:nvPr/>
        </p:nvGrpSpPr>
        <p:grpSpPr>
          <a:xfrm>
            <a:off x="3965475" y="2966919"/>
            <a:ext cx="4517123" cy="1742169"/>
            <a:chOff x="5317757" y="1691911"/>
            <a:chExt cx="4517123" cy="1742169"/>
          </a:xfrm>
        </p:grpSpPr>
        <p:graphicFrame>
          <p:nvGraphicFramePr>
            <p:cNvPr id="11" name="Diagram 10"/>
            <p:cNvGraphicFramePr/>
            <p:nvPr>
              <p:extLst>
                <p:ext uri="{D42A27DB-BD31-4B8C-83A1-F6EECF244321}">
                  <p14:modId xmlns:p14="http://schemas.microsoft.com/office/powerpoint/2010/main" val="3127925665"/>
                </p:ext>
              </p:extLst>
            </p:nvPr>
          </p:nvGraphicFramePr>
          <p:xfrm>
            <a:off x="6309360" y="1721802"/>
            <a:ext cx="3525520" cy="614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Diagram 14"/>
            <p:cNvGraphicFramePr/>
            <p:nvPr>
              <p:extLst>
                <p:ext uri="{D42A27DB-BD31-4B8C-83A1-F6EECF244321}">
                  <p14:modId xmlns:p14="http://schemas.microsoft.com/office/powerpoint/2010/main" val="562271865"/>
                </p:ext>
              </p:extLst>
            </p:nvPr>
          </p:nvGraphicFramePr>
          <p:xfrm>
            <a:off x="6309360" y="2819082"/>
            <a:ext cx="3525520" cy="61499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7" name="Left Arrow 16"/>
            <p:cNvSpPr/>
            <p:nvPr/>
          </p:nvSpPr>
          <p:spPr>
            <a:xfrm rot="1645493">
              <a:off x="5317757" y="1691911"/>
              <a:ext cx="976367" cy="229355"/>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Left Arrow 17"/>
            <p:cNvSpPr/>
            <p:nvPr/>
          </p:nvSpPr>
          <p:spPr>
            <a:xfrm rot="20403103">
              <a:off x="5328984" y="3130040"/>
              <a:ext cx="1064047" cy="199638"/>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2076074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4705" y="1023608"/>
            <a:ext cx="8087932" cy="2308324"/>
          </a:xfrm>
          <a:prstGeom prst="rect">
            <a:avLst/>
          </a:prstGeom>
        </p:spPr>
        <p:txBody>
          <a:bodyPr wrap="square">
            <a:spAutoFit/>
          </a:bodyPr>
          <a:lstStyle/>
          <a:p>
            <a:pPr algn="r"/>
            <a:r>
              <a:rPr lang="ar-IQ" sz="2400" b="1" dirty="0">
                <a:latin typeface="Calibri" panose="020F0502020204030204" pitchFamily="34" charset="0"/>
                <a:ea typeface="Calibri" panose="020F0502020204030204" pitchFamily="34" charset="0"/>
                <a:cs typeface="Arial" panose="020B0604020202020204" pitchFamily="34" charset="0"/>
              </a:rPr>
              <a:t>4- اسلوب الجذب  : </a:t>
            </a:r>
          </a:p>
          <a:p>
            <a:pPr algn="r"/>
            <a:endParaRPr lang="ar-IQ" sz="2400" b="1" dirty="0">
              <a:latin typeface="Calibri" panose="020F0502020204030204" pitchFamily="34" charset="0"/>
              <a:ea typeface="Calibri" panose="020F0502020204030204" pitchFamily="34" charset="0"/>
              <a:cs typeface="Arial" panose="020B0604020202020204" pitchFamily="34" charset="0"/>
            </a:endParaRPr>
          </a:p>
          <a:p>
            <a:pPr algn="r"/>
            <a:r>
              <a:rPr lang="ar-IQ" sz="2400" dirty="0">
                <a:latin typeface="Calibri" panose="020F0502020204030204" pitchFamily="34" charset="0"/>
                <a:ea typeface="Calibri" panose="020F0502020204030204" pitchFamily="34" charset="0"/>
                <a:cs typeface="Arial" panose="020B0604020202020204" pitchFamily="34" charset="0"/>
              </a:rPr>
              <a:t>في هذا الاسلوب يحاول الناقد اقناع المنقود بصحة موقفه ويحاول نقله الى مستوى الناقد بهدف تصحيح العمل المعماري ويعتمد بالدرجه الاساس على قوة ومهارة الناقد حيث قد يلجأ الى عدة وسائل لاكمال هذه العملية وتعتبر هي افضل الاساليب المتبعه في الحوار بين الناقد والمنقود </a:t>
            </a:r>
            <a:endParaRPr lang="en-US" dirty="0"/>
          </a:p>
        </p:txBody>
      </p:sp>
      <p:grpSp>
        <p:nvGrpSpPr>
          <p:cNvPr id="3" name="Group 2"/>
          <p:cNvGrpSpPr/>
          <p:nvPr/>
        </p:nvGrpSpPr>
        <p:grpSpPr>
          <a:xfrm>
            <a:off x="3401847" y="3632300"/>
            <a:ext cx="4201160" cy="2265680"/>
            <a:chOff x="3967838" y="2425521"/>
            <a:chExt cx="4201160" cy="2265680"/>
          </a:xfrm>
        </p:grpSpPr>
        <p:graphicFrame>
          <p:nvGraphicFramePr>
            <p:cNvPr id="4" name="Diagram 3"/>
            <p:cNvGraphicFramePr/>
            <p:nvPr>
              <p:extLst>
                <p:ext uri="{D42A27DB-BD31-4B8C-83A1-F6EECF244321}">
                  <p14:modId xmlns:p14="http://schemas.microsoft.com/office/powerpoint/2010/main" val="2512571889"/>
                </p:ext>
              </p:extLst>
            </p:nvPr>
          </p:nvGraphicFramePr>
          <p:xfrm>
            <a:off x="3967838" y="2425521"/>
            <a:ext cx="4180840" cy="111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998217272"/>
                </p:ext>
              </p:extLst>
            </p:nvPr>
          </p:nvGraphicFramePr>
          <p:xfrm>
            <a:off x="3988158" y="3573601"/>
            <a:ext cx="4180840" cy="1117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Left Arrow 5"/>
            <p:cNvSpPr/>
            <p:nvPr/>
          </p:nvSpPr>
          <p:spPr>
            <a:xfrm rot="16200000">
              <a:off x="4220370" y="3478687"/>
              <a:ext cx="551497" cy="172087"/>
            </a:xfrm>
            <a:prstGeom prst="lef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3324695519"/>
      </p:ext>
    </p:extLst>
  </p:cSld>
  <p:clrMapOvr>
    <a:masterClrMapping/>
  </p:clrMapOvr>
</p:sld>
</file>

<file path=ppt/theme/theme1.xml><?xml version="1.0" encoding="utf-8"?>
<a:theme xmlns:a="http://schemas.openxmlformats.org/drawingml/2006/main" name="Face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350</TotalTime>
  <Words>445</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vt:lpstr>
      <vt:lpstr>النقد المعماري  المرحلة الخامسة</vt:lpstr>
      <vt:lpstr>المحاضرة الرابعة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النقد</dc:title>
  <dc:creator>alzahraa ajina</dc:creator>
  <cp:lastModifiedBy>HamedTemeemi</cp:lastModifiedBy>
  <cp:revision>40</cp:revision>
  <dcterms:created xsi:type="dcterms:W3CDTF">2019-05-03T20:09:51Z</dcterms:created>
  <dcterms:modified xsi:type="dcterms:W3CDTF">2023-09-04T21:18:38Z</dcterms:modified>
</cp:coreProperties>
</file>